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727" r:id="rId5"/>
    <p:sldMasterId id="2147483706" r:id="rId6"/>
    <p:sldMasterId id="2147483687" r:id="rId7"/>
  </p:sldMasterIdLst>
  <p:notesMasterIdLst>
    <p:notesMasterId r:id="rId19"/>
  </p:notesMasterIdLst>
  <p:handoutMasterIdLst>
    <p:handoutMasterId r:id="rId20"/>
  </p:handoutMasterIdLst>
  <p:sldIdLst>
    <p:sldId id="1367" r:id="rId8"/>
    <p:sldId id="1538" r:id="rId9"/>
    <p:sldId id="1545" r:id="rId10"/>
    <p:sldId id="1542" r:id="rId11"/>
    <p:sldId id="1548" r:id="rId12"/>
    <p:sldId id="1549" r:id="rId13"/>
    <p:sldId id="1550" r:id="rId14"/>
    <p:sldId id="1553" r:id="rId15"/>
    <p:sldId id="1554" r:id="rId16"/>
    <p:sldId id="1555" r:id="rId17"/>
    <p:sldId id="150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B89C519-F304-4641-A3F3-E51C0B2665C5}">
          <p14:sldIdLst>
            <p14:sldId id="1367"/>
            <p14:sldId id="1538"/>
            <p14:sldId id="1545"/>
            <p14:sldId id="1542"/>
            <p14:sldId id="1548"/>
            <p14:sldId id="1549"/>
            <p14:sldId id="1550"/>
            <p14:sldId id="1553"/>
            <p14:sldId id="1554"/>
            <p14:sldId id="1555"/>
            <p14:sldId id="1506"/>
          </p14:sldIdLst>
        </p14:section>
        <p14:section name="Default Section" id="{3CA12AEB-1B1F-DA4B-BE8C-E0D6CBC50F5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imon Schumacher" initials="SS" lastIdx="2" clrIdx="6">
    <p:extLst>
      <p:ext uri="{19B8F6BF-5375-455C-9EA6-DF929625EA0E}">
        <p15:presenceInfo xmlns:p15="http://schemas.microsoft.com/office/powerpoint/2012/main" userId="S::Simon.Schumacher@stads.de::c8cc1fb9-72c6-461d-8680-1e051726de42" providerId="AD"/>
      </p:ext>
    </p:extLst>
  </p:cmAuthor>
  <p:cmAuthor id="1" name="Paul König" initials="PK" lastIdx="12" clrIdx="0">
    <p:extLst>
      <p:ext uri="{19B8F6BF-5375-455C-9EA6-DF929625EA0E}">
        <p15:presenceInfo xmlns:p15="http://schemas.microsoft.com/office/powerpoint/2012/main" userId="S::paul.koenig@stads.de::c85373d0-edc2-4536-85ae-b4931c4b508b" providerId="AD"/>
      </p:ext>
    </p:extLst>
  </p:cmAuthor>
  <p:cmAuthor id="2" name="Marc Schäfer" initials="MS" lastIdx="1" clrIdx="1">
    <p:extLst>
      <p:ext uri="{19B8F6BF-5375-455C-9EA6-DF929625EA0E}">
        <p15:presenceInfo xmlns:p15="http://schemas.microsoft.com/office/powerpoint/2012/main" userId="S::marc.schaefer@stads.de::bd7bc4fd-b4d8-4644-bb8c-6c92c1fca94c" providerId="AD"/>
      </p:ext>
    </p:extLst>
  </p:cmAuthor>
  <p:cmAuthor id="3" name="Luca Maximini" initials="LM" lastIdx="1" clrIdx="2">
    <p:extLst>
      <p:ext uri="{19B8F6BF-5375-455C-9EA6-DF929625EA0E}">
        <p15:presenceInfo xmlns:p15="http://schemas.microsoft.com/office/powerpoint/2012/main" userId="S::luca.maximini@stads.de::70d0dbe7-9115-4283-93e4-945891d66a19" providerId="AD"/>
      </p:ext>
    </p:extLst>
  </p:cmAuthor>
  <p:cmAuthor id="4" name="Annika Gabrian" initials="AG" lastIdx="1" clrIdx="3">
    <p:extLst>
      <p:ext uri="{19B8F6BF-5375-455C-9EA6-DF929625EA0E}">
        <p15:presenceInfo xmlns:p15="http://schemas.microsoft.com/office/powerpoint/2012/main" userId="Annika Gabrian" providerId="None"/>
      </p:ext>
    </p:extLst>
  </p:cmAuthor>
  <p:cmAuthor id="5" name="Justin Hartenstein" initials="JH" lastIdx="2" clrIdx="4">
    <p:extLst>
      <p:ext uri="{19B8F6BF-5375-455C-9EA6-DF929625EA0E}">
        <p15:presenceInfo xmlns:p15="http://schemas.microsoft.com/office/powerpoint/2012/main" userId="S::Justin.Hartenstein@stads.de::22f92ae4-3594-43f6-be9c-de6de091e157" providerId="AD"/>
      </p:ext>
    </p:extLst>
  </p:cmAuthor>
  <p:cmAuthor id="6" name="Jan Niehoff" initials="JN" lastIdx="3" clrIdx="5">
    <p:extLst>
      <p:ext uri="{19B8F6BF-5375-455C-9EA6-DF929625EA0E}">
        <p15:presenceInfo xmlns:p15="http://schemas.microsoft.com/office/powerpoint/2012/main" userId="S::jan.niehoff@stads.de::e7842407-1987-45b1-b5d6-92e6f64972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B68"/>
    <a:srgbClr val="374151"/>
    <a:srgbClr val="5A6270"/>
    <a:srgbClr val="D1D3D7"/>
    <a:srgbClr val="203864"/>
    <a:srgbClr val="1F3965"/>
    <a:srgbClr val="213C6B"/>
    <a:srgbClr val="31599E"/>
    <a:srgbClr val="709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1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e Wolf" userId="S::elise.wolf@stads.de::990d2b7d-e680-43f9-91ad-4d44f54dc576" providerId="AD" clId="Web-{AFC228C7-8F06-EB98-0D8F-B373DFF107BD}"/>
    <pc:docChg chg="addSld delSld modSld modSection">
      <pc:chgData name="Elise Wolf" userId="S::elise.wolf@stads.de::990d2b7d-e680-43f9-91ad-4d44f54dc576" providerId="AD" clId="Web-{AFC228C7-8F06-EB98-0D8F-B373DFF107BD}" dt="2023-11-13T11:32:38.164" v="425" actId="20577"/>
      <pc:docMkLst>
        <pc:docMk/>
      </pc:docMkLst>
      <pc:sldChg chg="modSp">
        <pc:chgData name="Elise Wolf" userId="S::elise.wolf@stads.de::990d2b7d-e680-43f9-91ad-4d44f54dc576" providerId="AD" clId="Web-{AFC228C7-8F06-EB98-0D8F-B373DFF107BD}" dt="2023-11-13T10:46:36.536" v="13" actId="20577"/>
        <pc:sldMkLst>
          <pc:docMk/>
          <pc:sldMk cId="2007633973" sldId="1367"/>
        </pc:sldMkLst>
        <pc:spChg chg="mod">
          <ac:chgData name="Elise Wolf" userId="S::elise.wolf@stads.de::990d2b7d-e680-43f9-91ad-4d44f54dc576" providerId="AD" clId="Web-{AFC228C7-8F06-EB98-0D8F-B373DFF107BD}" dt="2023-11-13T10:46:36.536" v="13" actId="20577"/>
          <ac:spMkLst>
            <pc:docMk/>
            <pc:sldMk cId="2007633973" sldId="1367"/>
            <ac:spMk id="3" creationId="{E29BD6F2-D79B-DE42-9061-2DF82B7EFB5A}"/>
          </ac:spMkLst>
        </pc:spChg>
      </pc:sldChg>
      <pc:sldChg chg="modSp">
        <pc:chgData name="Elise Wolf" userId="S::elise.wolf@stads.de::990d2b7d-e680-43f9-91ad-4d44f54dc576" providerId="AD" clId="Web-{AFC228C7-8F06-EB98-0D8F-B373DFF107BD}" dt="2023-11-13T10:53:06.726" v="111" actId="20577"/>
        <pc:sldMkLst>
          <pc:docMk/>
          <pc:sldMk cId="3675422390" sldId="1506"/>
        </pc:sldMkLst>
        <pc:spChg chg="mod">
          <ac:chgData name="Elise Wolf" userId="S::elise.wolf@stads.de::990d2b7d-e680-43f9-91ad-4d44f54dc576" providerId="AD" clId="Web-{AFC228C7-8F06-EB98-0D8F-B373DFF107BD}" dt="2023-11-13T10:53:06.726" v="111" actId="20577"/>
          <ac:spMkLst>
            <pc:docMk/>
            <pc:sldMk cId="3675422390" sldId="1506"/>
            <ac:spMk id="3" creationId="{E9BF38FB-3C70-1154-1258-C0F3D6899B7C}"/>
          </ac:spMkLst>
        </pc:spChg>
      </pc:sldChg>
      <pc:sldChg chg="modSp">
        <pc:chgData name="Elise Wolf" userId="S::elise.wolf@stads.de::990d2b7d-e680-43f9-91ad-4d44f54dc576" providerId="AD" clId="Web-{AFC228C7-8F06-EB98-0D8F-B373DFF107BD}" dt="2023-11-13T10:46:58.569" v="45" actId="20577"/>
        <pc:sldMkLst>
          <pc:docMk/>
          <pc:sldMk cId="1534094250" sldId="1509"/>
        </pc:sldMkLst>
        <pc:spChg chg="mod">
          <ac:chgData name="Elise Wolf" userId="S::elise.wolf@stads.de::990d2b7d-e680-43f9-91ad-4d44f54dc576" providerId="AD" clId="Web-{AFC228C7-8F06-EB98-0D8F-B373DFF107BD}" dt="2023-11-13T10:46:44.630" v="15" actId="20577"/>
          <ac:spMkLst>
            <pc:docMk/>
            <pc:sldMk cId="1534094250" sldId="1509"/>
            <ac:spMk id="3" creationId="{B15DA2C6-69A4-0FEF-443B-C814A7B55884}"/>
          </ac:spMkLst>
        </pc:spChg>
        <pc:spChg chg="mod">
          <ac:chgData name="Elise Wolf" userId="S::elise.wolf@stads.de::990d2b7d-e680-43f9-91ad-4d44f54dc576" providerId="AD" clId="Web-{AFC228C7-8F06-EB98-0D8F-B373DFF107BD}" dt="2023-11-13T10:46:58.569" v="45" actId="20577"/>
          <ac:spMkLst>
            <pc:docMk/>
            <pc:sldMk cId="1534094250" sldId="1509"/>
            <ac:spMk id="4" creationId="{52FCC74B-9C4D-84C4-F63C-3EF49FDB5FE3}"/>
          </ac:spMkLst>
        </pc:spChg>
      </pc:sldChg>
      <pc:sldChg chg="addSp delSp modSp">
        <pc:chgData name="Elise Wolf" userId="S::elise.wolf@stads.de::990d2b7d-e680-43f9-91ad-4d44f54dc576" providerId="AD" clId="Web-{AFC228C7-8F06-EB98-0D8F-B373DFF107BD}" dt="2023-11-13T10:50:20.203" v="59" actId="20577"/>
        <pc:sldMkLst>
          <pc:docMk/>
          <pc:sldMk cId="3401375825" sldId="1514"/>
        </pc:sldMkLst>
        <pc:spChg chg="del mod">
          <ac:chgData name="Elise Wolf" userId="S::elise.wolf@stads.de::990d2b7d-e680-43f9-91ad-4d44f54dc576" providerId="AD" clId="Web-{AFC228C7-8F06-EB98-0D8F-B373DFF107BD}" dt="2023-11-13T10:47:07.616" v="47"/>
          <ac:spMkLst>
            <pc:docMk/>
            <pc:sldMk cId="3401375825" sldId="1514"/>
            <ac:spMk id="3" creationId="{C92A9076-42CA-A2AF-3D99-EE93F33C43D5}"/>
          </ac:spMkLst>
        </pc:spChg>
        <pc:spChg chg="mod">
          <ac:chgData name="Elise Wolf" userId="S::elise.wolf@stads.de::990d2b7d-e680-43f9-91ad-4d44f54dc576" providerId="AD" clId="Web-{AFC228C7-8F06-EB98-0D8F-B373DFF107BD}" dt="2023-11-13T10:47:43.711" v="55" actId="1076"/>
          <ac:spMkLst>
            <pc:docMk/>
            <pc:sldMk cId="3401375825" sldId="1514"/>
            <ac:spMk id="4" creationId="{D631B108-E527-6CD3-5135-38FD9B4A38D7}"/>
          </ac:spMkLst>
        </pc:spChg>
        <pc:spChg chg="add mod">
          <ac:chgData name="Elise Wolf" userId="S::elise.wolf@stads.de::990d2b7d-e680-43f9-91ad-4d44f54dc576" providerId="AD" clId="Web-{AFC228C7-8F06-EB98-0D8F-B373DFF107BD}" dt="2023-11-13T10:50:20.203" v="59" actId="20577"/>
          <ac:spMkLst>
            <pc:docMk/>
            <pc:sldMk cId="3401375825" sldId="1514"/>
            <ac:spMk id="7" creationId="{0A0BC101-23F5-498D-53FA-9A1318022CA4}"/>
          </ac:spMkLst>
        </pc:spChg>
        <pc:spChg chg="mod">
          <ac:chgData name="Elise Wolf" userId="S::elise.wolf@stads.de::990d2b7d-e680-43f9-91ad-4d44f54dc576" providerId="AD" clId="Web-{AFC228C7-8F06-EB98-0D8F-B373DFF107BD}" dt="2023-11-13T10:47:36.648" v="54" actId="20577"/>
          <ac:spMkLst>
            <pc:docMk/>
            <pc:sldMk cId="3401375825" sldId="1514"/>
            <ac:spMk id="10" creationId="{D3128453-2FF5-C393-467D-1D0EF3E6BE10}"/>
          </ac:spMkLst>
        </pc:spChg>
      </pc:sldChg>
      <pc:sldChg chg="addSp delSp modSp">
        <pc:chgData name="Elise Wolf" userId="S::elise.wolf@stads.de::990d2b7d-e680-43f9-91ad-4d44f54dc576" providerId="AD" clId="Web-{AFC228C7-8F06-EB98-0D8F-B373DFF107BD}" dt="2023-11-13T11:23:55.046" v="322" actId="1076"/>
        <pc:sldMkLst>
          <pc:docMk/>
          <pc:sldMk cId="2918909484" sldId="1540"/>
        </pc:sldMkLst>
        <pc:spChg chg="del">
          <ac:chgData name="Elise Wolf" userId="S::elise.wolf@stads.de::990d2b7d-e680-43f9-91ad-4d44f54dc576" providerId="AD" clId="Web-{AFC228C7-8F06-EB98-0D8F-B373DFF107BD}" dt="2023-11-13T11:23:22.904" v="311"/>
          <ac:spMkLst>
            <pc:docMk/>
            <pc:sldMk cId="2918909484" sldId="1540"/>
            <ac:spMk id="4" creationId="{2E5F888F-AA05-49E0-9AE0-55B061CE1CD8}"/>
          </ac:spMkLst>
        </pc:spChg>
        <pc:spChg chg="mod">
          <ac:chgData name="Elise Wolf" userId="S::elise.wolf@stads.de::990d2b7d-e680-43f9-91ad-4d44f54dc576" providerId="AD" clId="Web-{AFC228C7-8F06-EB98-0D8F-B373DFF107BD}" dt="2023-11-13T11:23:55.046" v="322" actId="1076"/>
          <ac:spMkLst>
            <pc:docMk/>
            <pc:sldMk cId="2918909484" sldId="1540"/>
            <ac:spMk id="8" creationId="{B89989FD-60B6-0E05-EE95-EBE309F09A35}"/>
          </ac:spMkLst>
        </pc:spChg>
        <pc:spChg chg="add mod">
          <ac:chgData name="Elise Wolf" userId="S::elise.wolf@stads.de::990d2b7d-e680-43f9-91ad-4d44f54dc576" providerId="AD" clId="Web-{AFC228C7-8F06-EB98-0D8F-B373DFF107BD}" dt="2023-11-13T11:23:22.904" v="311"/>
          <ac:spMkLst>
            <pc:docMk/>
            <pc:sldMk cId="2918909484" sldId="1540"/>
            <ac:spMk id="10" creationId="{45E0FDFA-BE87-40A6-FD87-EDF0B069E254}"/>
          </ac:spMkLst>
        </pc:spChg>
        <pc:spChg chg="add mod">
          <ac:chgData name="Elise Wolf" userId="S::elise.wolf@stads.de::990d2b7d-e680-43f9-91ad-4d44f54dc576" providerId="AD" clId="Web-{AFC228C7-8F06-EB98-0D8F-B373DFF107BD}" dt="2023-11-13T11:23:46.546" v="320" actId="1076"/>
          <ac:spMkLst>
            <pc:docMk/>
            <pc:sldMk cId="2918909484" sldId="1540"/>
            <ac:spMk id="14" creationId="{E73B2D46-B15C-5EA6-39E0-3F367467B80F}"/>
          </ac:spMkLst>
        </pc:spChg>
        <pc:spChg chg="add del">
          <ac:chgData name="Elise Wolf" userId="S::elise.wolf@stads.de::990d2b7d-e680-43f9-91ad-4d44f54dc576" providerId="AD" clId="Web-{AFC228C7-8F06-EB98-0D8F-B373DFF107BD}" dt="2023-11-13T11:23:27.576" v="315"/>
          <ac:spMkLst>
            <pc:docMk/>
            <pc:sldMk cId="2918909484" sldId="1540"/>
            <ac:spMk id="16" creationId="{E73B2D46-B15C-5EA6-39E0-3F367467B80F}"/>
          </ac:spMkLst>
        </pc:spChg>
        <pc:picChg chg="add mod">
          <ac:chgData name="Elise Wolf" userId="S::elise.wolf@stads.de::990d2b7d-e680-43f9-91ad-4d44f54dc576" providerId="AD" clId="Web-{AFC228C7-8F06-EB98-0D8F-B373DFF107BD}" dt="2023-11-13T11:23:46.561" v="321" actId="1076"/>
          <ac:picMkLst>
            <pc:docMk/>
            <pc:sldMk cId="2918909484" sldId="1540"/>
            <ac:picMk id="15" creationId="{D126EF49-CC08-5E8C-F169-5543D1CD2330}"/>
          </ac:picMkLst>
        </pc:picChg>
        <pc:picChg chg="add del">
          <ac:chgData name="Elise Wolf" userId="S::elise.wolf@stads.de::990d2b7d-e680-43f9-91ad-4d44f54dc576" providerId="AD" clId="Web-{AFC228C7-8F06-EB98-0D8F-B373DFF107BD}" dt="2023-11-13T11:23:27.576" v="314"/>
          <ac:picMkLst>
            <pc:docMk/>
            <pc:sldMk cId="2918909484" sldId="1540"/>
            <ac:picMk id="17" creationId="{D126EF49-CC08-5E8C-F169-5543D1CD2330}"/>
          </ac:picMkLst>
        </pc:picChg>
      </pc:sldChg>
      <pc:sldChg chg="addSp delSp modSp">
        <pc:chgData name="Elise Wolf" userId="S::elise.wolf@stads.de::990d2b7d-e680-43f9-91ad-4d44f54dc576" providerId="AD" clId="Web-{AFC228C7-8F06-EB98-0D8F-B373DFF107BD}" dt="2023-11-13T11:23:36.702" v="319" actId="1076"/>
        <pc:sldMkLst>
          <pc:docMk/>
          <pc:sldMk cId="3532335081" sldId="1541"/>
        </pc:sldMkLst>
        <pc:spChg chg="del">
          <ac:chgData name="Elise Wolf" userId="S::elise.wolf@stads.de::990d2b7d-e680-43f9-91ad-4d44f54dc576" providerId="AD" clId="Web-{AFC228C7-8F06-EB98-0D8F-B373DFF107BD}" dt="2023-11-13T11:23:32.405" v="316"/>
          <ac:spMkLst>
            <pc:docMk/>
            <pc:sldMk cId="3532335081" sldId="1541"/>
            <ac:spMk id="4" creationId="{2E5F888F-AA05-49E0-9AE0-55B061CE1CD8}"/>
          </ac:spMkLst>
        </pc:spChg>
        <pc:spChg chg="add mod">
          <ac:chgData name="Elise Wolf" userId="S::elise.wolf@stads.de::990d2b7d-e680-43f9-91ad-4d44f54dc576" providerId="AD" clId="Web-{AFC228C7-8F06-EB98-0D8F-B373DFF107BD}" dt="2023-11-13T11:23:32.405" v="316"/>
          <ac:spMkLst>
            <pc:docMk/>
            <pc:sldMk cId="3532335081" sldId="1541"/>
            <ac:spMk id="14" creationId="{1F552CE1-F618-4FE2-879B-BD2F3C33F86F}"/>
          </ac:spMkLst>
        </pc:spChg>
        <pc:spChg chg="add mod">
          <ac:chgData name="Elise Wolf" userId="S::elise.wolf@stads.de::990d2b7d-e680-43f9-91ad-4d44f54dc576" providerId="AD" clId="Web-{AFC228C7-8F06-EB98-0D8F-B373DFF107BD}" dt="2023-11-13T11:23:36.686" v="318" actId="1076"/>
          <ac:spMkLst>
            <pc:docMk/>
            <pc:sldMk cId="3532335081" sldId="1541"/>
            <ac:spMk id="16" creationId="{D9030DDB-9002-9720-F1D5-D502C66060CD}"/>
          </ac:spMkLst>
        </pc:spChg>
        <pc:picChg chg="add mod">
          <ac:chgData name="Elise Wolf" userId="S::elise.wolf@stads.de::990d2b7d-e680-43f9-91ad-4d44f54dc576" providerId="AD" clId="Web-{AFC228C7-8F06-EB98-0D8F-B373DFF107BD}" dt="2023-11-13T11:23:36.702" v="319" actId="1076"/>
          <ac:picMkLst>
            <pc:docMk/>
            <pc:sldMk cId="3532335081" sldId="1541"/>
            <ac:picMk id="17" creationId="{D50272A4-17F5-151A-D237-73A8A4937A69}"/>
          </ac:picMkLst>
        </pc:picChg>
      </pc:sldChg>
      <pc:sldChg chg="modSp">
        <pc:chgData name="Elise Wolf" userId="S::elise.wolf@stads.de::990d2b7d-e680-43f9-91ad-4d44f54dc576" providerId="AD" clId="Web-{AFC228C7-8F06-EB98-0D8F-B373DFF107BD}" dt="2023-11-13T10:50:42.173" v="71" actId="20577"/>
        <pc:sldMkLst>
          <pc:docMk/>
          <pc:sldMk cId="1978521131" sldId="1542"/>
        </pc:sldMkLst>
        <pc:spChg chg="mod">
          <ac:chgData name="Elise Wolf" userId="S::elise.wolf@stads.de::990d2b7d-e680-43f9-91ad-4d44f54dc576" providerId="AD" clId="Web-{AFC228C7-8F06-EB98-0D8F-B373DFF107BD}" dt="2023-11-13T10:50:16.187" v="58" actId="20577"/>
          <ac:spMkLst>
            <pc:docMk/>
            <pc:sldMk cId="1978521131" sldId="1542"/>
            <ac:spMk id="3" creationId="{A657C504-A252-A049-5819-0F9AEBA0DA90}"/>
          </ac:spMkLst>
        </pc:spChg>
        <pc:spChg chg="mod">
          <ac:chgData name="Elise Wolf" userId="S::elise.wolf@stads.de::990d2b7d-e680-43f9-91ad-4d44f54dc576" providerId="AD" clId="Web-{AFC228C7-8F06-EB98-0D8F-B373DFF107BD}" dt="2023-11-13T10:50:42.173" v="71" actId="20577"/>
          <ac:spMkLst>
            <pc:docMk/>
            <pc:sldMk cId="1978521131" sldId="1542"/>
            <ac:spMk id="4" creationId="{76E259C8-B19F-8092-BF36-5EA2E9AB7F7A}"/>
          </ac:spMkLst>
        </pc:spChg>
      </pc:sldChg>
      <pc:sldChg chg="new del">
        <pc:chgData name="Elise Wolf" userId="S::elise.wolf@stads.de::990d2b7d-e680-43f9-91ad-4d44f54dc576" providerId="AD" clId="Web-{AFC228C7-8F06-EB98-0D8F-B373DFF107BD}" dt="2023-11-13T10:51:08.986" v="74"/>
        <pc:sldMkLst>
          <pc:docMk/>
          <pc:sldMk cId="4100676486" sldId="1546"/>
        </pc:sldMkLst>
      </pc:sldChg>
      <pc:sldChg chg="modSp new">
        <pc:chgData name="Elise Wolf" userId="S::elise.wolf@stads.de::990d2b7d-e680-43f9-91ad-4d44f54dc576" providerId="AD" clId="Web-{AFC228C7-8F06-EB98-0D8F-B373DFF107BD}" dt="2023-11-13T10:51:35.425" v="84" actId="20577"/>
        <pc:sldMkLst>
          <pc:docMk/>
          <pc:sldMk cId="1673707424" sldId="1547"/>
        </pc:sldMkLst>
        <pc:spChg chg="mod">
          <ac:chgData name="Elise Wolf" userId="S::elise.wolf@stads.de::990d2b7d-e680-43f9-91ad-4d44f54dc576" providerId="AD" clId="Web-{AFC228C7-8F06-EB98-0D8F-B373DFF107BD}" dt="2023-11-13T10:51:15.940" v="77" actId="20577"/>
          <ac:spMkLst>
            <pc:docMk/>
            <pc:sldMk cId="1673707424" sldId="1547"/>
            <ac:spMk id="2" creationId="{FB356A9C-3DAA-F433-C79F-EF644DF60948}"/>
          </ac:spMkLst>
        </pc:spChg>
        <pc:spChg chg="mod">
          <ac:chgData name="Elise Wolf" userId="S::elise.wolf@stads.de::990d2b7d-e680-43f9-91ad-4d44f54dc576" providerId="AD" clId="Web-{AFC228C7-8F06-EB98-0D8F-B373DFF107BD}" dt="2023-11-13T10:51:24.721" v="81" actId="20577"/>
          <ac:spMkLst>
            <pc:docMk/>
            <pc:sldMk cId="1673707424" sldId="1547"/>
            <ac:spMk id="3" creationId="{6E114D17-3FE4-ACEE-8F0C-EE55025860B3}"/>
          </ac:spMkLst>
        </pc:spChg>
        <pc:spChg chg="mod">
          <ac:chgData name="Elise Wolf" userId="S::elise.wolf@stads.de::990d2b7d-e680-43f9-91ad-4d44f54dc576" providerId="AD" clId="Web-{AFC228C7-8F06-EB98-0D8F-B373DFF107BD}" dt="2023-11-13T10:51:35.425" v="84" actId="20577"/>
          <ac:spMkLst>
            <pc:docMk/>
            <pc:sldMk cId="1673707424" sldId="1547"/>
            <ac:spMk id="4" creationId="{6BED9B74-3701-DE9E-43E5-40CE144715D6}"/>
          </ac:spMkLst>
        </pc:spChg>
      </pc:sldChg>
      <pc:sldChg chg="addSp modSp new">
        <pc:chgData name="Elise Wolf" userId="S::elise.wolf@stads.de::990d2b7d-e680-43f9-91ad-4d44f54dc576" providerId="AD" clId="Web-{AFC228C7-8F06-EB98-0D8F-B373DFF107BD}" dt="2023-11-13T11:06:16.810" v="246" actId="20577"/>
        <pc:sldMkLst>
          <pc:docMk/>
          <pc:sldMk cId="1017539381" sldId="1548"/>
        </pc:sldMkLst>
        <pc:spChg chg="mod">
          <ac:chgData name="Elise Wolf" userId="S::elise.wolf@stads.de::990d2b7d-e680-43f9-91ad-4d44f54dc576" providerId="AD" clId="Web-{AFC228C7-8F06-EB98-0D8F-B373DFF107BD}" dt="2023-11-13T10:56:52.330" v="127" actId="20577"/>
          <ac:spMkLst>
            <pc:docMk/>
            <pc:sldMk cId="1017539381" sldId="1548"/>
            <ac:spMk id="4" creationId="{E2C734A8-C81F-09CE-247D-E1D2D9458E3C}"/>
          </ac:spMkLst>
        </pc:spChg>
        <pc:spChg chg="mod">
          <ac:chgData name="Elise Wolf" userId="S::elise.wolf@stads.de::990d2b7d-e680-43f9-91ad-4d44f54dc576" providerId="AD" clId="Web-{AFC228C7-8F06-EB98-0D8F-B373DFF107BD}" dt="2023-11-13T11:06:16.810" v="246" actId="20577"/>
          <ac:spMkLst>
            <pc:docMk/>
            <pc:sldMk cId="1017539381" sldId="1548"/>
            <ac:spMk id="5" creationId="{66B7B45B-C8AB-CDB4-25AF-9ECD3242C372}"/>
          </ac:spMkLst>
        </pc:spChg>
        <pc:spChg chg="add mod">
          <ac:chgData name="Elise Wolf" userId="S::elise.wolf@stads.de::990d2b7d-e680-43f9-91ad-4d44f54dc576" providerId="AD" clId="Web-{AFC228C7-8F06-EB98-0D8F-B373DFF107BD}" dt="2023-11-13T11:04:35.164" v="226" actId="20577"/>
          <ac:spMkLst>
            <pc:docMk/>
            <pc:sldMk cId="1017539381" sldId="1548"/>
            <ac:spMk id="6" creationId="{EC2707BB-3762-0ADB-4634-60D3486D8682}"/>
          </ac:spMkLst>
        </pc:spChg>
        <pc:spChg chg="add mod">
          <ac:chgData name="Elise Wolf" userId="S::elise.wolf@stads.de::990d2b7d-e680-43f9-91ad-4d44f54dc576" providerId="AD" clId="Web-{AFC228C7-8F06-EB98-0D8F-B373DFF107BD}" dt="2023-11-13T11:00:02.464" v="168" actId="14100"/>
          <ac:spMkLst>
            <pc:docMk/>
            <pc:sldMk cId="1017539381" sldId="1548"/>
            <ac:spMk id="7" creationId="{5FC3FFB6-A43F-185B-8CE2-4D7A4D61C081}"/>
          </ac:spMkLst>
        </pc:spChg>
        <pc:spChg chg="add mod">
          <ac:chgData name="Elise Wolf" userId="S::elise.wolf@stads.de::990d2b7d-e680-43f9-91ad-4d44f54dc576" providerId="AD" clId="Web-{AFC228C7-8F06-EB98-0D8F-B373DFF107BD}" dt="2023-11-13T11:04:40.555" v="227" actId="20577"/>
          <ac:spMkLst>
            <pc:docMk/>
            <pc:sldMk cId="1017539381" sldId="1548"/>
            <ac:spMk id="8" creationId="{5DCFBA63-82FC-82D6-8E8C-FA16B11A5A23}"/>
          </ac:spMkLst>
        </pc:spChg>
        <pc:spChg chg="add mod">
          <ac:chgData name="Elise Wolf" userId="S::elise.wolf@stads.de::990d2b7d-e680-43f9-91ad-4d44f54dc576" providerId="AD" clId="Web-{AFC228C7-8F06-EB98-0D8F-B373DFF107BD}" dt="2023-11-13T11:04:58.791" v="231" actId="1076"/>
          <ac:spMkLst>
            <pc:docMk/>
            <pc:sldMk cId="1017539381" sldId="1548"/>
            <ac:spMk id="9" creationId="{4DD908C0-705D-A0A8-A1FC-65D3D29609AE}"/>
          </ac:spMkLst>
        </pc:spChg>
        <pc:spChg chg="add mod">
          <ac:chgData name="Elise Wolf" userId="S::elise.wolf@stads.de::990d2b7d-e680-43f9-91ad-4d44f54dc576" providerId="AD" clId="Web-{AFC228C7-8F06-EB98-0D8F-B373DFF107BD}" dt="2023-11-13T11:04:55.181" v="230" actId="1076"/>
          <ac:spMkLst>
            <pc:docMk/>
            <pc:sldMk cId="1017539381" sldId="1548"/>
            <ac:spMk id="10" creationId="{8583843E-3303-34B0-6CA3-DDCBA7430DFA}"/>
          </ac:spMkLst>
        </pc:spChg>
        <pc:spChg chg="add mod">
          <ac:chgData name="Elise Wolf" userId="S::elise.wolf@stads.de::990d2b7d-e680-43f9-91ad-4d44f54dc576" providerId="AD" clId="Web-{AFC228C7-8F06-EB98-0D8F-B373DFF107BD}" dt="2023-11-13T11:05:05.119" v="232" actId="1076"/>
          <ac:spMkLst>
            <pc:docMk/>
            <pc:sldMk cId="1017539381" sldId="1548"/>
            <ac:spMk id="11" creationId="{A59C11BE-F231-2EC3-0DB8-FA04D323413E}"/>
          </ac:spMkLst>
        </pc:spChg>
        <pc:spChg chg="add mod">
          <ac:chgData name="Elise Wolf" userId="S::elise.wolf@stads.de::990d2b7d-e680-43f9-91ad-4d44f54dc576" providerId="AD" clId="Web-{AFC228C7-8F06-EB98-0D8F-B373DFF107BD}" dt="2023-11-13T11:04:42.868" v="228" actId="20577"/>
          <ac:spMkLst>
            <pc:docMk/>
            <pc:sldMk cId="1017539381" sldId="1548"/>
            <ac:spMk id="12" creationId="{DB135B73-4CD8-A0B7-243C-B4C39976FD7C}"/>
          </ac:spMkLst>
        </pc:spChg>
        <pc:spChg chg="add mod ord">
          <ac:chgData name="Elise Wolf" userId="S::elise.wolf@stads.de::990d2b7d-e680-43f9-91ad-4d44f54dc576" providerId="AD" clId="Web-{AFC228C7-8F06-EB98-0D8F-B373DFF107BD}" dt="2023-11-13T11:04:24.476" v="224"/>
          <ac:spMkLst>
            <pc:docMk/>
            <pc:sldMk cId="1017539381" sldId="1548"/>
            <ac:spMk id="13" creationId="{940BB686-D60F-C6A3-56B1-9C1B71DFFA8C}"/>
          </ac:spMkLst>
        </pc:spChg>
        <pc:spChg chg="add mod ord">
          <ac:chgData name="Elise Wolf" userId="S::elise.wolf@stads.de::990d2b7d-e680-43f9-91ad-4d44f54dc576" providerId="AD" clId="Web-{AFC228C7-8F06-EB98-0D8F-B373DFF107BD}" dt="2023-11-13T11:04:28.336" v="225"/>
          <ac:spMkLst>
            <pc:docMk/>
            <pc:sldMk cId="1017539381" sldId="1548"/>
            <ac:spMk id="14" creationId="{F2A8FE7C-0084-A746-0C22-C0BDA3B16CBA}"/>
          </ac:spMkLst>
        </pc:spChg>
        <pc:cxnChg chg="add mod">
          <ac:chgData name="Elise Wolf" userId="S::elise.wolf@stads.de::990d2b7d-e680-43f9-91ad-4d44f54dc576" providerId="AD" clId="Web-{AFC228C7-8F06-EB98-0D8F-B373DFF107BD}" dt="2023-11-13T11:06:00.059" v="244"/>
          <ac:cxnSpMkLst>
            <pc:docMk/>
            <pc:sldMk cId="1017539381" sldId="1548"/>
            <ac:cxnSpMk id="15" creationId="{2140277F-66FE-D1C4-4029-7E2396EC8326}"/>
          </ac:cxnSpMkLst>
        </pc:cxnChg>
        <pc:cxnChg chg="add mod">
          <ac:chgData name="Elise Wolf" userId="S::elise.wolf@stads.de::990d2b7d-e680-43f9-91ad-4d44f54dc576" providerId="AD" clId="Web-{AFC228C7-8F06-EB98-0D8F-B373DFF107BD}" dt="2023-11-13T11:05:56.387" v="243"/>
          <ac:cxnSpMkLst>
            <pc:docMk/>
            <pc:sldMk cId="1017539381" sldId="1548"/>
            <ac:cxnSpMk id="16" creationId="{AA765A12-C67F-B979-4317-D0A09611DDD7}"/>
          </ac:cxnSpMkLst>
        </pc:cxnChg>
      </pc:sldChg>
      <pc:sldChg chg="addSp modSp new">
        <pc:chgData name="Elise Wolf" userId="S::elise.wolf@stads.de::990d2b7d-e680-43f9-91ad-4d44f54dc576" providerId="AD" clId="Web-{AFC228C7-8F06-EB98-0D8F-B373DFF107BD}" dt="2023-11-13T11:13:01.610" v="308" actId="20577"/>
        <pc:sldMkLst>
          <pc:docMk/>
          <pc:sldMk cId="3099095965" sldId="1549"/>
        </pc:sldMkLst>
        <pc:spChg chg="mod">
          <ac:chgData name="Elise Wolf" userId="S::elise.wolf@stads.de::990d2b7d-e680-43f9-91ad-4d44f54dc576" providerId="AD" clId="Web-{AFC228C7-8F06-EB98-0D8F-B373DFF107BD}" dt="2023-11-13T11:10:23.571" v="265" actId="20577"/>
          <ac:spMkLst>
            <pc:docMk/>
            <pc:sldMk cId="3099095965" sldId="1549"/>
            <ac:spMk id="4" creationId="{E4D5FF52-AEAD-BA5B-7685-69E11D18A804}"/>
          </ac:spMkLst>
        </pc:spChg>
        <pc:spChg chg="add mod">
          <ac:chgData name="Elise Wolf" userId="S::elise.wolf@stads.de::990d2b7d-e680-43f9-91ad-4d44f54dc576" providerId="AD" clId="Web-{AFC228C7-8F06-EB98-0D8F-B373DFF107BD}" dt="2023-11-13T11:11:16.042" v="285" actId="1076"/>
          <ac:spMkLst>
            <pc:docMk/>
            <pc:sldMk cId="3099095965" sldId="1549"/>
            <ac:spMk id="7" creationId="{008CCE85-681F-2BE4-1B3D-7567D8A710B4}"/>
          </ac:spMkLst>
        </pc:spChg>
        <pc:spChg chg="add mod">
          <ac:chgData name="Elise Wolf" userId="S::elise.wolf@stads.de::990d2b7d-e680-43f9-91ad-4d44f54dc576" providerId="AD" clId="Web-{AFC228C7-8F06-EB98-0D8F-B373DFF107BD}" dt="2023-11-13T11:10:26.243" v="266" actId="14100"/>
          <ac:spMkLst>
            <pc:docMk/>
            <pc:sldMk cId="3099095965" sldId="1549"/>
            <ac:spMk id="8" creationId="{80D0A067-5D36-8F53-B5F0-651C374F8D0E}"/>
          </ac:spMkLst>
        </pc:spChg>
        <pc:spChg chg="add mod">
          <ac:chgData name="Elise Wolf" userId="S::elise.wolf@stads.de::990d2b7d-e680-43f9-91ad-4d44f54dc576" providerId="AD" clId="Web-{AFC228C7-8F06-EB98-0D8F-B373DFF107BD}" dt="2023-11-13T11:12:53.984" v="305" actId="1076"/>
          <ac:spMkLst>
            <pc:docMk/>
            <pc:sldMk cId="3099095965" sldId="1549"/>
            <ac:spMk id="9" creationId="{A0F7D2DE-D8E8-46B3-842E-B23BF88E53A8}"/>
          </ac:spMkLst>
        </pc:spChg>
        <pc:spChg chg="add mod">
          <ac:chgData name="Elise Wolf" userId="S::elise.wolf@stads.de::990d2b7d-e680-43f9-91ad-4d44f54dc576" providerId="AD" clId="Web-{AFC228C7-8F06-EB98-0D8F-B373DFF107BD}" dt="2023-11-13T11:12:23.296" v="300" actId="14100"/>
          <ac:spMkLst>
            <pc:docMk/>
            <pc:sldMk cId="3099095965" sldId="1549"/>
            <ac:spMk id="10" creationId="{D1A443A1-0098-050F-ADD7-B1DDEE4C6235}"/>
          </ac:spMkLst>
        </pc:spChg>
        <pc:spChg chg="add mod">
          <ac:chgData name="Elise Wolf" userId="S::elise.wolf@stads.de::990d2b7d-e680-43f9-91ad-4d44f54dc576" providerId="AD" clId="Web-{AFC228C7-8F06-EB98-0D8F-B373DFF107BD}" dt="2023-11-13T11:13:01.610" v="308" actId="20577"/>
          <ac:spMkLst>
            <pc:docMk/>
            <pc:sldMk cId="3099095965" sldId="1549"/>
            <ac:spMk id="11" creationId="{056F4328-FF74-7309-81F9-E95551473C43}"/>
          </ac:spMkLst>
        </pc:spChg>
        <pc:picChg chg="add mod">
          <ac:chgData name="Elise Wolf" userId="S::elise.wolf@stads.de::990d2b7d-e680-43f9-91ad-4d44f54dc576" providerId="AD" clId="Web-{AFC228C7-8F06-EB98-0D8F-B373DFF107BD}" dt="2023-11-13T11:10:32.337" v="268" actId="1076"/>
          <ac:picMkLst>
            <pc:docMk/>
            <pc:sldMk cId="3099095965" sldId="1549"/>
            <ac:picMk id="6" creationId="{7559C92F-83FC-3D58-6EB1-8996B60BE19A}"/>
          </ac:picMkLst>
        </pc:picChg>
      </pc:sldChg>
      <pc:sldChg chg="addSp delSp modSp new">
        <pc:chgData name="Elise Wolf" userId="S::elise.wolf@stads.de::990d2b7d-e680-43f9-91ad-4d44f54dc576" providerId="AD" clId="Web-{AFC228C7-8F06-EB98-0D8F-B373DFF107BD}" dt="2023-11-13T11:32:38.164" v="425" actId="20577"/>
        <pc:sldMkLst>
          <pc:docMk/>
          <pc:sldMk cId="4214775140" sldId="1550"/>
        </pc:sldMkLst>
        <pc:spChg chg="mod">
          <ac:chgData name="Elise Wolf" userId="S::elise.wolf@stads.de::990d2b7d-e680-43f9-91ad-4d44f54dc576" providerId="AD" clId="Web-{AFC228C7-8F06-EB98-0D8F-B373DFF107BD}" dt="2023-11-13T11:26:00.114" v="378" actId="20577"/>
          <ac:spMkLst>
            <pc:docMk/>
            <pc:sldMk cId="4214775140" sldId="1550"/>
            <ac:spMk id="4" creationId="{7FC8FC40-A9BB-AC2C-91B7-ECF9A8558AA6}"/>
          </ac:spMkLst>
        </pc:spChg>
        <pc:spChg chg="add del">
          <ac:chgData name="Elise Wolf" userId="S::elise.wolf@stads.de::990d2b7d-e680-43f9-91ad-4d44f54dc576" providerId="AD" clId="Web-{AFC228C7-8F06-EB98-0D8F-B373DFF107BD}" dt="2023-11-13T11:27:34.244" v="386"/>
          <ac:spMkLst>
            <pc:docMk/>
            <pc:sldMk cId="4214775140" sldId="1550"/>
            <ac:spMk id="6" creationId="{1A192A16-265C-08F2-DD25-807345A0F0F2}"/>
          </ac:spMkLst>
        </pc:spChg>
        <pc:spChg chg="add del mod">
          <ac:chgData name="Elise Wolf" userId="S::elise.wolf@stads.de::990d2b7d-e680-43f9-91ad-4d44f54dc576" providerId="AD" clId="Web-{AFC228C7-8F06-EB98-0D8F-B373DFF107BD}" dt="2023-11-13T11:27:32.962" v="385"/>
          <ac:spMkLst>
            <pc:docMk/>
            <pc:sldMk cId="4214775140" sldId="1550"/>
            <ac:spMk id="7" creationId="{6D11791C-0679-5D76-5FB7-20A7F5B7AB8C}"/>
          </ac:spMkLst>
        </pc:spChg>
        <pc:spChg chg="add del mod">
          <ac:chgData name="Elise Wolf" userId="S::elise.wolf@stads.de::990d2b7d-e680-43f9-91ad-4d44f54dc576" providerId="AD" clId="Web-{AFC228C7-8F06-EB98-0D8F-B373DFF107BD}" dt="2023-11-13T11:27:32.087" v="384"/>
          <ac:spMkLst>
            <pc:docMk/>
            <pc:sldMk cId="4214775140" sldId="1550"/>
            <ac:spMk id="8" creationId="{20EC7BB0-8FC4-F04E-AB7C-CDCF1A8319FE}"/>
          </ac:spMkLst>
        </pc:spChg>
        <pc:spChg chg="add mod">
          <ac:chgData name="Elise Wolf" userId="S::elise.wolf@stads.de::990d2b7d-e680-43f9-91ad-4d44f54dc576" providerId="AD" clId="Web-{AFC228C7-8F06-EB98-0D8F-B373DFF107BD}" dt="2023-11-13T11:32:38.164" v="425" actId="20577"/>
          <ac:spMkLst>
            <pc:docMk/>
            <pc:sldMk cId="4214775140" sldId="1550"/>
            <ac:spMk id="310" creationId="{65D461C6-BA0A-908C-83CC-25911AB04813}"/>
          </ac:spMkLst>
        </pc:spChg>
        <pc:graphicFrameChg chg="add del mod modGraphic">
          <ac:chgData name="Elise Wolf" userId="S::elise.wolf@stads.de::990d2b7d-e680-43f9-91ad-4d44f54dc576" providerId="AD" clId="Web-{AFC228C7-8F06-EB98-0D8F-B373DFF107BD}" dt="2023-11-13T11:27:54.385" v="388"/>
          <ac:graphicFrameMkLst>
            <pc:docMk/>
            <pc:sldMk cId="4214775140" sldId="1550"/>
            <ac:graphicFrameMk id="9" creationId="{90C82ED2-D3E9-4660-8255-67FA1A3C546E}"/>
          </ac:graphicFrameMkLst>
        </pc:graphicFrameChg>
        <pc:graphicFrameChg chg="add modGraphic">
          <ac:chgData name="Elise Wolf" userId="S::elise.wolf@stads.de::990d2b7d-e680-43f9-91ad-4d44f54dc576" providerId="AD" clId="Web-{AFC228C7-8F06-EB98-0D8F-B373DFF107BD}" dt="2023-11-13T11:32:12.679" v="418" actId="20577"/>
          <ac:graphicFrameMkLst>
            <pc:docMk/>
            <pc:sldMk cId="4214775140" sldId="1550"/>
            <ac:graphicFrameMk id="17" creationId="{A7E14D99-A9AC-8AF6-6B9A-E5EE776FBF32}"/>
          </ac:graphicFrameMkLst>
        </pc:graphicFrameChg>
        <pc:graphicFrameChg chg="add del">
          <ac:chgData name="Elise Wolf" userId="S::elise.wolf@stads.de::990d2b7d-e680-43f9-91ad-4d44f54dc576" providerId="AD" clId="Web-{AFC228C7-8F06-EB98-0D8F-B373DFF107BD}" dt="2023-11-13T11:28:40.466" v="391"/>
          <ac:graphicFrameMkLst>
            <pc:docMk/>
            <pc:sldMk cId="4214775140" sldId="1550"/>
            <ac:graphicFrameMk id="25" creationId="{A7E14D99-A9AC-8AF6-6B9A-E5EE776FBF32}"/>
          </ac:graphicFrameMkLst>
        </pc:graphicFrameChg>
      </pc:sldChg>
      <pc:sldChg chg="new del">
        <pc:chgData name="Elise Wolf" userId="S::elise.wolf@stads.de::990d2b7d-e680-43f9-91ad-4d44f54dc576" providerId="AD" clId="Web-{AFC228C7-8F06-EB98-0D8F-B373DFF107BD}" dt="2023-11-13T11:24:26.673" v="324"/>
        <pc:sldMkLst>
          <pc:docMk/>
          <pc:sldMk cId="3025913412" sldId="1551"/>
        </pc:sldMkLst>
      </pc:sldChg>
      <pc:sldChg chg="modSp add">
        <pc:chgData name="Elise Wolf" userId="S::elise.wolf@stads.de::990d2b7d-e680-43f9-91ad-4d44f54dc576" providerId="AD" clId="Web-{AFC228C7-8F06-EB98-0D8F-B373DFF107BD}" dt="2023-11-13T11:25:10.112" v="369" actId="14100"/>
        <pc:sldMkLst>
          <pc:docMk/>
          <pc:sldMk cId="2099654907" sldId="1552"/>
        </pc:sldMkLst>
        <pc:spChg chg="mod">
          <ac:chgData name="Elise Wolf" userId="S::elise.wolf@stads.de::990d2b7d-e680-43f9-91ad-4d44f54dc576" providerId="AD" clId="Web-{AFC228C7-8F06-EB98-0D8F-B373DFF107BD}" dt="2023-11-13T11:25:10.112" v="369" actId="14100"/>
          <ac:spMkLst>
            <pc:docMk/>
            <pc:sldMk cId="2099654907" sldId="1552"/>
            <ac:spMk id="10" creationId="{E0CA673A-D892-BEBC-1A4C-52B4EA7A529E}"/>
          </ac:spMkLst>
        </pc:spChg>
        <pc:spChg chg="mod">
          <ac:chgData name="Elise Wolf" userId="S::elise.wolf@stads.de::990d2b7d-e680-43f9-91ad-4d44f54dc576" providerId="AD" clId="Web-{AFC228C7-8F06-EB98-0D8F-B373DFF107BD}" dt="2023-11-13T11:24:38.517" v="330" actId="20577"/>
          <ac:spMkLst>
            <pc:docMk/>
            <pc:sldMk cId="2099654907" sldId="1552"/>
            <ac:spMk id="13" creationId="{B0E3595E-3D34-60E9-EB00-7D4BE648AFE0}"/>
          </ac:spMkLst>
        </pc:spChg>
      </pc:sldChg>
    </pc:docChg>
  </pc:docChgLst>
  <pc:docChgLst>
    <pc:chgData name="Elise Wolf" userId="S::elise.wolf@stads.de::990d2b7d-e680-43f9-91ad-4d44f54dc576" providerId="AD" clId="Web-{7E3BFAD5-1217-4E08-8974-4C7F03A79FD3}"/>
    <pc:docChg chg="modSld">
      <pc:chgData name="Elise Wolf" userId="S::elise.wolf@stads.de::990d2b7d-e680-43f9-91ad-4d44f54dc576" providerId="AD" clId="Web-{7E3BFAD5-1217-4E08-8974-4C7F03A79FD3}" dt="2023-10-30T10:14:17.932" v="26" actId="1076"/>
      <pc:docMkLst>
        <pc:docMk/>
      </pc:docMkLst>
      <pc:sldChg chg="modSp">
        <pc:chgData name="Elise Wolf" userId="S::elise.wolf@stads.de::990d2b7d-e680-43f9-91ad-4d44f54dc576" providerId="AD" clId="Web-{7E3BFAD5-1217-4E08-8974-4C7F03A79FD3}" dt="2023-10-30T10:12:34.398" v="24" actId="20577"/>
        <pc:sldMkLst>
          <pc:docMk/>
          <pc:sldMk cId="3617872665" sldId="1533"/>
        </pc:sldMkLst>
        <pc:spChg chg="mod">
          <ac:chgData name="Elise Wolf" userId="S::elise.wolf@stads.de::990d2b7d-e680-43f9-91ad-4d44f54dc576" providerId="AD" clId="Web-{7E3BFAD5-1217-4E08-8974-4C7F03A79FD3}" dt="2023-10-30T10:12:34.398" v="24" actId="20577"/>
          <ac:spMkLst>
            <pc:docMk/>
            <pc:sldMk cId="3617872665" sldId="1533"/>
            <ac:spMk id="26" creationId="{35458A54-380D-BDAD-5117-84583814629A}"/>
          </ac:spMkLst>
        </pc:spChg>
      </pc:sldChg>
      <pc:sldChg chg="addSp modSp">
        <pc:chgData name="Elise Wolf" userId="S::elise.wolf@stads.de::990d2b7d-e680-43f9-91ad-4d44f54dc576" providerId="AD" clId="Web-{7E3BFAD5-1217-4E08-8974-4C7F03A79FD3}" dt="2023-10-30T10:14:17.932" v="26" actId="1076"/>
        <pc:sldMkLst>
          <pc:docMk/>
          <pc:sldMk cId="145441025" sldId="1535"/>
        </pc:sldMkLst>
        <pc:spChg chg="add mod">
          <ac:chgData name="Elise Wolf" userId="S::elise.wolf@stads.de::990d2b7d-e680-43f9-91ad-4d44f54dc576" providerId="AD" clId="Web-{7E3BFAD5-1217-4E08-8974-4C7F03A79FD3}" dt="2023-10-30T10:14:17.932" v="26" actId="1076"/>
          <ac:spMkLst>
            <pc:docMk/>
            <pc:sldMk cId="145441025" sldId="1535"/>
            <ac:spMk id="8" creationId="{838195B9-9FF6-6DF2-ED1D-206484F53576}"/>
          </ac:spMkLst>
        </pc:spChg>
      </pc:sldChg>
    </pc:docChg>
  </pc:docChgLst>
  <pc:docChgLst>
    <pc:chgData name="Simon Schumacher" userId="c8cc1fb9-72c6-461d-8680-1e051726de42" providerId="ADAL" clId="{2AC0351B-5D59-445C-9DB2-886B7603D22A}"/>
    <pc:docChg chg="custSel modSld">
      <pc:chgData name="Simon Schumacher" userId="c8cc1fb9-72c6-461d-8680-1e051726de42" providerId="ADAL" clId="{2AC0351B-5D59-445C-9DB2-886B7603D22A}" dt="2023-11-13T16:31:19.296" v="10" actId="1076"/>
      <pc:docMkLst>
        <pc:docMk/>
      </pc:docMkLst>
      <pc:sldChg chg="addSp delSp modSp mod">
        <pc:chgData name="Simon Schumacher" userId="c8cc1fb9-72c6-461d-8680-1e051726de42" providerId="ADAL" clId="{2AC0351B-5D59-445C-9DB2-886B7603D22A}" dt="2023-11-13T16:31:19.296" v="10" actId="1076"/>
        <pc:sldMkLst>
          <pc:docMk/>
          <pc:sldMk cId="2918909484" sldId="1540"/>
        </pc:sldMkLst>
        <pc:spChg chg="del">
          <ac:chgData name="Simon Schumacher" userId="c8cc1fb9-72c6-461d-8680-1e051726de42" providerId="ADAL" clId="{2AC0351B-5D59-445C-9DB2-886B7603D22A}" dt="2023-11-13T16:31:10.399" v="7" actId="478"/>
          <ac:spMkLst>
            <pc:docMk/>
            <pc:sldMk cId="2918909484" sldId="1540"/>
            <ac:spMk id="11" creationId="{8990CAFE-15D8-3C0E-D841-0CEDEF32A6CB}"/>
          </ac:spMkLst>
        </pc:spChg>
        <pc:picChg chg="add mod modCrop">
          <ac:chgData name="Simon Schumacher" userId="c8cc1fb9-72c6-461d-8680-1e051726de42" providerId="ADAL" clId="{2AC0351B-5D59-445C-9DB2-886B7603D22A}" dt="2023-11-13T16:31:19.296" v="10" actId="1076"/>
          <ac:picMkLst>
            <pc:docMk/>
            <pc:sldMk cId="2918909484" sldId="1540"/>
            <ac:picMk id="9" creationId="{4BE327AF-57BA-7B37-FD5B-BA585EE9CF38}"/>
          </ac:picMkLst>
        </pc:picChg>
      </pc:sldChg>
    </pc:docChg>
  </pc:docChgLst>
  <pc:docChgLst>
    <pc:chgData name="Simon Schumacher" userId="c8cc1fb9-72c6-461d-8680-1e051726de42" providerId="ADAL" clId="{0E095BA0-01D1-4BEF-9B7E-1E07B27C917C}"/>
    <pc:docChg chg="undo custSel addSld delSld modSld sldOrd modSection">
      <pc:chgData name="Simon Schumacher" userId="c8cc1fb9-72c6-461d-8680-1e051726de42" providerId="ADAL" clId="{0E095BA0-01D1-4BEF-9B7E-1E07B27C917C}" dt="2023-10-30T10:42:26.861" v="248" actId="27636"/>
      <pc:docMkLst>
        <pc:docMk/>
      </pc:docMkLst>
      <pc:sldChg chg="add">
        <pc:chgData name="Simon Schumacher" userId="c8cc1fb9-72c6-461d-8680-1e051726de42" providerId="ADAL" clId="{0E095BA0-01D1-4BEF-9B7E-1E07B27C917C}" dt="2023-10-30T10:22:13.672" v="49"/>
        <pc:sldMkLst>
          <pc:docMk/>
          <pc:sldMk cId="180475059" sldId="256"/>
        </pc:sldMkLst>
      </pc:sldChg>
      <pc:sldChg chg="add ord setBg">
        <pc:chgData name="Simon Schumacher" userId="c8cc1fb9-72c6-461d-8680-1e051726de42" providerId="ADAL" clId="{0E095BA0-01D1-4BEF-9B7E-1E07B27C917C}" dt="2023-10-30T10:23:10.483" v="61"/>
        <pc:sldMkLst>
          <pc:docMk/>
          <pc:sldMk cId="1260612235" sldId="257"/>
        </pc:sldMkLst>
      </pc:sldChg>
      <pc:sldChg chg="addSp delSp modSp mod modClrScheme chgLayout">
        <pc:chgData name="Simon Schumacher" userId="c8cc1fb9-72c6-461d-8680-1e051726de42" providerId="ADAL" clId="{0E095BA0-01D1-4BEF-9B7E-1E07B27C917C}" dt="2023-10-30T10:39:54.792" v="225" actId="27636"/>
        <pc:sldMkLst>
          <pc:docMk/>
          <pc:sldMk cId="1613942587" sldId="1482"/>
        </pc:sldMkLst>
        <pc:spChg chg="del">
          <ac:chgData name="Simon Schumacher" userId="c8cc1fb9-72c6-461d-8680-1e051726de42" providerId="ADAL" clId="{0E095BA0-01D1-4BEF-9B7E-1E07B27C917C}" dt="2023-10-30T10:15:15.179" v="13" actId="478"/>
          <ac:spMkLst>
            <pc:docMk/>
            <pc:sldMk cId="1613942587" sldId="1482"/>
            <ac:spMk id="3" creationId="{7C435C6B-8B39-D008-4667-CD7CD0F6B86A}"/>
          </ac:spMkLst>
        </pc:spChg>
        <pc:spChg chg="del">
          <ac:chgData name="Simon Schumacher" userId="c8cc1fb9-72c6-461d-8680-1e051726de42" providerId="ADAL" clId="{0E095BA0-01D1-4BEF-9B7E-1E07B27C917C}" dt="2023-10-30T10:15:17.485" v="14" actId="478"/>
          <ac:spMkLst>
            <pc:docMk/>
            <pc:sldMk cId="1613942587" sldId="1482"/>
            <ac:spMk id="4" creationId="{CEEFC6CD-796D-55DF-5DFC-E8CA362928DF}"/>
          </ac:spMkLst>
        </pc:spChg>
        <pc:spChg chg="del mod ord">
          <ac:chgData name="Simon Schumacher" userId="c8cc1fb9-72c6-461d-8680-1e051726de42" providerId="ADAL" clId="{0E095BA0-01D1-4BEF-9B7E-1E07B27C917C}" dt="2023-10-30T10:39:54.731" v="224" actId="700"/>
          <ac:spMkLst>
            <pc:docMk/>
            <pc:sldMk cId="1613942587" sldId="1482"/>
            <ac:spMk id="9" creationId="{B24F1286-0DFA-2066-8EFC-AF6C0F61F675}"/>
          </ac:spMkLst>
        </pc:spChg>
        <pc:spChg chg="mod">
          <ac:chgData name="Simon Schumacher" userId="c8cc1fb9-72c6-461d-8680-1e051726de42" providerId="ADAL" clId="{0E095BA0-01D1-4BEF-9B7E-1E07B27C917C}" dt="2023-10-30T10:17:32.709" v="28" actId="1076"/>
          <ac:spMkLst>
            <pc:docMk/>
            <pc:sldMk cId="1613942587" sldId="1482"/>
            <ac:spMk id="10" creationId="{F242AB24-3126-DC71-9AFB-A312B7B5E9C4}"/>
          </ac:spMkLst>
        </pc:spChg>
        <pc:spChg chg="add mod ord">
          <ac:chgData name="Simon Schumacher" userId="c8cc1fb9-72c6-461d-8680-1e051726de42" providerId="ADAL" clId="{0E095BA0-01D1-4BEF-9B7E-1E07B27C917C}" dt="2023-10-30T10:39:54.731" v="224" actId="700"/>
          <ac:spMkLst>
            <pc:docMk/>
            <pc:sldMk cId="1613942587" sldId="1482"/>
            <ac:spMk id="13" creationId="{36DF3B78-E0BB-1009-73E3-7E0608AD9FCF}"/>
          </ac:spMkLst>
        </pc:spChg>
        <pc:spChg chg="add mod ord">
          <ac:chgData name="Simon Schumacher" userId="c8cc1fb9-72c6-461d-8680-1e051726de42" providerId="ADAL" clId="{0E095BA0-01D1-4BEF-9B7E-1E07B27C917C}" dt="2023-10-30T10:39:54.792" v="225" actId="27636"/>
          <ac:spMkLst>
            <pc:docMk/>
            <pc:sldMk cId="1613942587" sldId="1482"/>
            <ac:spMk id="14" creationId="{8BE94686-4A74-3689-512A-E21403A7D3EF}"/>
          </ac:spMkLst>
        </pc:spChg>
        <pc:picChg chg="add del mod modCrop">
          <ac:chgData name="Simon Schumacher" userId="c8cc1fb9-72c6-461d-8680-1e051726de42" providerId="ADAL" clId="{0E095BA0-01D1-4BEF-9B7E-1E07B27C917C}" dt="2023-10-30T10:17:44.234" v="33" actId="1076"/>
          <ac:picMkLst>
            <pc:docMk/>
            <pc:sldMk cId="1613942587" sldId="1482"/>
            <ac:picMk id="12" creationId="{0430C1E8-9266-200E-3909-9894899C9DAA}"/>
          </ac:picMkLst>
        </pc:picChg>
      </pc:sldChg>
      <pc:sldChg chg="add del ord">
        <pc:chgData name="Simon Schumacher" userId="c8cc1fb9-72c6-461d-8680-1e051726de42" providerId="ADAL" clId="{0E095BA0-01D1-4BEF-9B7E-1E07B27C917C}" dt="2023-10-30T10:22:16.730" v="50" actId="2696"/>
        <pc:sldMkLst>
          <pc:docMk/>
          <pc:sldMk cId="3805152161" sldId="1491"/>
        </pc:sldMkLst>
      </pc:sldChg>
      <pc:sldChg chg="addSp modSp mod modClrScheme chgLayout">
        <pc:chgData name="Simon Schumacher" userId="c8cc1fb9-72c6-461d-8680-1e051726de42" providerId="ADAL" clId="{0E095BA0-01D1-4BEF-9B7E-1E07B27C917C}" dt="2023-10-30T10:41:36.025" v="238" actId="700"/>
        <pc:sldMkLst>
          <pc:docMk/>
          <pc:sldMk cId="3675422390" sldId="1506"/>
        </pc:sldMkLst>
        <pc:spChg chg="mod ord">
          <ac:chgData name="Simon Schumacher" userId="c8cc1fb9-72c6-461d-8680-1e051726de42" providerId="ADAL" clId="{0E095BA0-01D1-4BEF-9B7E-1E07B27C917C}" dt="2023-10-30T10:41:36.025" v="238" actId="700"/>
          <ac:spMkLst>
            <pc:docMk/>
            <pc:sldMk cId="3675422390" sldId="1506"/>
            <ac:spMk id="2" creationId="{8B8AB12B-9F42-D9B1-B2AE-71070BF988E7}"/>
          </ac:spMkLst>
        </pc:spChg>
        <pc:spChg chg="mod ord">
          <ac:chgData name="Simon Schumacher" userId="c8cc1fb9-72c6-461d-8680-1e051726de42" providerId="ADAL" clId="{0E095BA0-01D1-4BEF-9B7E-1E07B27C917C}" dt="2023-10-30T10:41:36.025" v="238" actId="700"/>
          <ac:spMkLst>
            <pc:docMk/>
            <pc:sldMk cId="3675422390" sldId="1506"/>
            <ac:spMk id="3" creationId="{E9BF38FB-3C70-1154-1258-C0F3D6899B7C}"/>
          </ac:spMkLst>
        </pc:spChg>
        <pc:spChg chg="mod ord">
          <ac:chgData name="Simon Schumacher" userId="c8cc1fb9-72c6-461d-8680-1e051726de42" providerId="ADAL" clId="{0E095BA0-01D1-4BEF-9B7E-1E07B27C917C}" dt="2023-10-30T10:41:36.025" v="238" actId="700"/>
          <ac:spMkLst>
            <pc:docMk/>
            <pc:sldMk cId="3675422390" sldId="1506"/>
            <ac:spMk id="5" creationId="{C832DB30-EA98-9087-A1E3-BCFAD8D018D3}"/>
          </ac:spMkLst>
        </pc:spChg>
        <pc:spChg chg="add mod ord">
          <ac:chgData name="Simon Schumacher" userId="c8cc1fb9-72c6-461d-8680-1e051726de42" providerId="ADAL" clId="{0E095BA0-01D1-4BEF-9B7E-1E07B27C917C}" dt="2023-10-30T10:41:36.025" v="238" actId="700"/>
          <ac:spMkLst>
            <pc:docMk/>
            <pc:sldMk cId="3675422390" sldId="1506"/>
            <ac:spMk id="6" creationId="{6B760F99-EC5A-1C8E-2F77-B8CECD9C4320}"/>
          </ac:spMkLst>
        </pc:spChg>
      </pc:sldChg>
      <pc:sldChg chg="addSp modSp mod modClrScheme chgLayout">
        <pc:chgData name="Simon Schumacher" userId="c8cc1fb9-72c6-461d-8680-1e051726de42" providerId="ADAL" clId="{0E095BA0-01D1-4BEF-9B7E-1E07B27C917C}" dt="2023-10-30T10:42:26.861" v="248" actId="27636"/>
        <pc:sldMkLst>
          <pc:docMk/>
          <pc:sldMk cId="1534094250" sldId="1509"/>
        </pc:sldMkLst>
        <pc:spChg chg="mod ord">
          <ac:chgData name="Simon Schumacher" userId="c8cc1fb9-72c6-461d-8680-1e051726de42" providerId="ADAL" clId="{0E095BA0-01D1-4BEF-9B7E-1E07B27C917C}" dt="2023-10-30T10:42:26.814" v="247" actId="700"/>
          <ac:spMkLst>
            <pc:docMk/>
            <pc:sldMk cId="1534094250" sldId="1509"/>
            <ac:spMk id="2" creationId="{E9E4186D-162D-1298-8E28-DED9A7910A3C}"/>
          </ac:spMkLst>
        </pc:spChg>
        <pc:spChg chg="mod ord">
          <ac:chgData name="Simon Schumacher" userId="c8cc1fb9-72c6-461d-8680-1e051726de42" providerId="ADAL" clId="{0E095BA0-01D1-4BEF-9B7E-1E07B27C917C}" dt="2023-10-30T10:42:26.814" v="247" actId="700"/>
          <ac:spMkLst>
            <pc:docMk/>
            <pc:sldMk cId="1534094250" sldId="1509"/>
            <ac:spMk id="3" creationId="{B15DA2C6-69A4-0FEF-443B-C814A7B55884}"/>
          </ac:spMkLst>
        </pc:spChg>
        <pc:spChg chg="mod ord">
          <ac:chgData name="Simon Schumacher" userId="c8cc1fb9-72c6-461d-8680-1e051726de42" providerId="ADAL" clId="{0E095BA0-01D1-4BEF-9B7E-1E07B27C917C}" dt="2023-10-30T10:42:26.814" v="247" actId="700"/>
          <ac:spMkLst>
            <pc:docMk/>
            <pc:sldMk cId="1534094250" sldId="1509"/>
            <ac:spMk id="4" creationId="{52FCC74B-9C4D-84C4-F63C-3EF49FDB5FE3}"/>
          </ac:spMkLst>
        </pc:spChg>
        <pc:spChg chg="add mod ord">
          <ac:chgData name="Simon Schumacher" userId="c8cc1fb9-72c6-461d-8680-1e051726de42" providerId="ADAL" clId="{0E095BA0-01D1-4BEF-9B7E-1E07B27C917C}" dt="2023-10-30T10:42:26.861" v="248" actId="27636"/>
          <ac:spMkLst>
            <pc:docMk/>
            <pc:sldMk cId="1534094250" sldId="1509"/>
            <ac:spMk id="5" creationId="{0D9DDA42-2F7D-8065-1286-E4E461A92910}"/>
          </ac:spMkLst>
        </pc:spChg>
      </pc:sldChg>
      <pc:sldChg chg="addSp modSp mod modClrScheme chgLayout">
        <pc:chgData name="Simon Schumacher" userId="c8cc1fb9-72c6-461d-8680-1e051726de42" providerId="ADAL" clId="{0E095BA0-01D1-4BEF-9B7E-1E07B27C917C}" dt="2023-10-30T10:42:03.292" v="242" actId="27636"/>
        <pc:sldMkLst>
          <pc:docMk/>
          <pc:sldMk cId="1091371381" sldId="1513"/>
        </pc:sldMkLst>
        <pc:spChg chg="mod ord">
          <ac:chgData name="Simon Schumacher" userId="c8cc1fb9-72c6-461d-8680-1e051726de42" providerId="ADAL" clId="{0E095BA0-01D1-4BEF-9B7E-1E07B27C917C}" dt="2023-10-30T10:42:03.246" v="241" actId="700"/>
          <ac:spMkLst>
            <pc:docMk/>
            <pc:sldMk cId="1091371381" sldId="1513"/>
            <ac:spMk id="2" creationId="{E9E4186D-162D-1298-8E28-DED9A7910A3C}"/>
          </ac:spMkLst>
        </pc:spChg>
        <pc:spChg chg="mod ord">
          <ac:chgData name="Simon Schumacher" userId="c8cc1fb9-72c6-461d-8680-1e051726de42" providerId="ADAL" clId="{0E095BA0-01D1-4BEF-9B7E-1E07B27C917C}" dt="2023-10-30T10:42:03.246" v="241" actId="700"/>
          <ac:spMkLst>
            <pc:docMk/>
            <pc:sldMk cId="1091371381" sldId="1513"/>
            <ac:spMk id="3" creationId="{B15DA2C6-69A4-0FEF-443B-C814A7B55884}"/>
          </ac:spMkLst>
        </pc:spChg>
        <pc:spChg chg="mod ord">
          <ac:chgData name="Simon Schumacher" userId="c8cc1fb9-72c6-461d-8680-1e051726de42" providerId="ADAL" clId="{0E095BA0-01D1-4BEF-9B7E-1E07B27C917C}" dt="2023-10-30T10:42:03.246" v="241" actId="700"/>
          <ac:spMkLst>
            <pc:docMk/>
            <pc:sldMk cId="1091371381" sldId="1513"/>
            <ac:spMk id="4" creationId="{52FCC74B-9C4D-84C4-F63C-3EF49FDB5FE3}"/>
          </ac:spMkLst>
        </pc:spChg>
        <pc:spChg chg="add mod ord">
          <ac:chgData name="Simon Schumacher" userId="c8cc1fb9-72c6-461d-8680-1e051726de42" providerId="ADAL" clId="{0E095BA0-01D1-4BEF-9B7E-1E07B27C917C}" dt="2023-10-30T10:42:03.292" v="242" actId="27636"/>
          <ac:spMkLst>
            <pc:docMk/>
            <pc:sldMk cId="1091371381" sldId="1513"/>
            <ac:spMk id="5" creationId="{E5DB11C5-13F7-05FD-BBF1-2ADDD434A2E7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2:18.802" v="246" actId="27636"/>
        <pc:sldMkLst>
          <pc:docMk/>
          <pc:sldMk cId="3401375825" sldId="1514"/>
        </pc:sldMkLst>
        <pc:spChg chg="mod ord">
          <ac:chgData name="Simon Schumacher" userId="c8cc1fb9-72c6-461d-8680-1e051726de42" providerId="ADAL" clId="{0E095BA0-01D1-4BEF-9B7E-1E07B27C917C}" dt="2023-10-30T10:42:18.755" v="243" actId="700"/>
          <ac:spMkLst>
            <pc:docMk/>
            <pc:sldMk cId="3401375825" sldId="1514"/>
            <ac:spMk id="2" creationId="{E9E4186D-162D-1298-8E28-DED9A7910A3C}"/>
          </ac:spMkLst>
        </pc:spChg>
        <pc:spChg chg="add mod ord">
          <ac:chgData name="Simon Schumacher" userId="c8cc1fb9-72c6-461d-8680-1e051726de42" providerId="ADAL" clId="{0E095BA0-01D1-4BEF-9B7E-1E07B27C917C}" dt="2023-10-30T10:42:18.802" v="245" actId="27636"/>
          <ac:spMkLst>
            <pc:docMk/>
            <pc:sldMk cId="3401375825" sldId="1514"/>
            <ac:spMk id="3" creationId="{C92A9076-42CA-A2AF-3D99-EE93F33C43D5}"/>
          </ac:spMkLst>
        </pc:spChg>
        <pc:spChg chg="add mod ord">
          <ac:chgData name="Simon Schumacher" userId="c8cc1fb9-72c6-461d-8680-1e051726de42" providerId="ADAL" clId="{0E095BA0-01D1-4BEF-9B7E-1E07B27C917C}" dt="2023-10-30T10:42:18.802" v="244" actId="27636"/>
          <ac:spMkLst>
            <pc:docMk/>
            <pc:sldMk cId="3401375825" sldId="1514"/>
            <ac:spMk id="4" creationId="{D631B108-E527-6CD3-5135-38FD9B4A38D7}"/>
          </ac:spMkLst>
        </pc:spChg>
        <pc:spChg chg="add mod ord">
          <ac:chgData name="Simon Schumacher" userId="c8cc1fb9-72c6-461d-8680-1e051726de42" providerId="ADAL" clId="{0E095BA0-01D1-4BEF-9B7E-1E07B27C917C}" dt="2023-10-30T10:42:18.802" v="246" actId="27636"/>
          <ac:spMkLst>
            <pc:docMk/>
            <pc:sldMk cId="3401375825" sldId="1514"/>
            <ac:spMk id="5" creationId="{44E76929-6F47-ECC3-56E7-F953F34C3FD1}"/>
          </ac:spMkLst>
        </pc:spChg>
        <pc:spChg chg="del mod ord">
          <ac:chgData name="Simon Schumacher" userId="c8cc1fb9-72c6-461d-8680-1e051726de42" providerId="ADAL" clId="{0E095BA0-01D1-4BEF-9B7E-1E07B27C917C}" dt="2023-10-30T10:42:18.755" v="243" actId="700"/>
          <ac:spMkLst>
            <pc:docMk/>
            <pc:sldMk cId="3401375825" sldId="1514"/>
            <ac:spMk id="6" creationId="{A4FC1084-03FE-6861-0628-0E52046AD731}"/>
          </ac:spMkLst>
        </pc:spChg>
        <pc:spChg chg="del mod ord">
          <ac:chgData name="Simon Schumacher" userId="c8cc1fb9-72c6-461d-8680-1e051726de42" providerId="ADAL" clId="{0E095BA0-01D1-4BEF-9B7E-1E07B27C917C}" dt="2023-10-30T10:42:18.755" v="243" actId="700"/>
          <ac:spMkLst>
            <pc:docMk/>
            <pc:sldMk cId="3401375825" sldId="1514"/>
            <ac:spMk id="8" creationId="{984DB718-1598-AD59-696E-DCE3DED27D76}"/>
          </ac:spMkLst>
        </pc:spChg>
      </pc:sldChg>
      <pc:sldChg chg="addSp modSp mod modClrScheme chgLayout">
        <pc:chgData name="Simon Schumacher" userId="c8cc1fb9-72c6-461d-8680-1e051726de42" providerId="ADAL" clId="{0E095BA0-01D1-4BEF-9B7E-1E07B27C917C}" dt="2023-10-30T10:41:46.921" v="240" actId="27636"/>
        <pc:sldMkLst>
          <pc:docMk/>
          <pc:sldMk cId="2046240701" sldId="1515"/>
        </pc:sldMkLst>
        <pc:spChg chg="mod ord">
          <ac:chgData name="Simon Schumacher" userId="c8cc1fb9-72c6-461d-8680-1e051726de42" providerId="ADAL" clId="{0E095BA0-01D1-4BEF-9B7E-1E07B27C917C}" dt="2023-10-30T10:41:46.858" v="239" actId="700"/>
          <ac:spMkLst>
            <pc:docMk/>
            <pc:sldMk cId="2046240701" sldId="1515"/>
            <ac:spMk id="2" creationId="{E9E4186D-162D-1298-8E28-DED9A7910A3C}"/>
          </ac:spMkLst>
        </pc:spChg>
        <pc:spChg chg="mod ord">
          <ac:chgData name="Simon Schumacher" userId="c8cc1fb9-72c6-461d-8680-1e051726de42" providerId="ADAL" clId="{0E095BA0-01D1-4BEF-9B7E-1E07B27C917C}" dt="2023-10-30T10:41:46.858" v="239" actId="700"/>
          <ac:spMkLst>
            <pc:docMk/>
            <pc:sldMk cId="2046240701" sldId="1515"/>
            <ac:spMk id="3" creationId="{B15DA2C6-69A4-0FEF-443B-C814A7B55884}"/>
          </ac:spMkLst>
        </pc:spChg>
        <pc:spChg chg="mod ord">
          <ac:chgData name="Simon Schumacher" userId="c8cc1fb9-72c6-461d-8680-1e051726de42" providerId="ADAL" clId="{0E095BA0-01D1-4BEF-9B7E-1E07B27C917C}" dt="2023-10-30T10:41:46.858" v="239" actId="700"/>
          <ac:spMkLst>
            <pc:docMk/>
            <pc:sldMk cId="2046240701" sldId="1515"/>
            <ac:spMk id="4" creationId="{52FCC74B-9C4D-84C4-F63C-3EF49FDB5FE3}"/>
          </ac:spMkLst>
        </pc:spChg>
        <pc:spChg chg="add mod ord">
          <ac:chgData name="Simon Schumacher" userId="c8cc1fb9-72c6-461d-8680-1e051726de42" providerId="ADAL" clId="{0E095BA0-01D1-4BEF-9B7E-1E07B27C917C}" dt="2023-10-30T10:41:46.921" v="240" actId="27636"/>
          <ac:spMkLst>
            <pc:docMk/>
            <pc:sldMk cId="2046240701" sldId="1515"/>
            <ac:spMk id="5" creationId="{3B66336A-9D73-B320-DBD2-0FE991652539}"/>
          </ac:spMkLst>
        </pc:spChg>
      </pc:sldChg>
      <pc:sldChg chg="modSp mod modClrScheme chgLayout">
        <pc:chgData name="Simon Schumacher" userId="c8cc1fb9-72c6-461d-8680-1e051726de42" providerId="ADAL" clId="{0E095BA0-01D1-4BEF-9B7E-1E07B27C917C}" dt="2023-10-30T10:40:15.538" v="226" actId="700"/>
        <pc:sldMkLst>
          <pc:docMk/>
          <pc:sldMk cId="2417724844" sldId="1516"/>
        </pc:sldMkLst>
        <pc:spChg chg="mod ord">
          <ac:chgData name="Simon Schumacher" userId="c8cc1fb9-72c6-461d-8680-1e051726de42" providerId="ADAL" clId="{0E095BA0-01D1-4BEF-9B7E-1E07B27C917C}" dt="2023-10-30T10:40:15.538" v="226" actId="700"/>
          <ac:spMkLst>
            <pc:docMk/>
            <pc:sldMk cId="2417724844" sldId="1516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15.538" v="226" actId="700"/>
          <ac:spMkLst>
            <pc:docMk/>
            <pc:sldMk cId="2417724844" sldId="1516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15.538" v="226" actId="700"/>
          <ac:spMkLst>
            <pc:docMk/>
            <pc:sldMk cId="2417724844" sldId="1516"/>
            <ac:spMk id="4" creationId="{2D2092D5-9FF0-187F-4A52-1B11E859934B}"/>
          </ac:spMkLst>
        </pc:spChg>
        <pc:spChg chg="mod ord">
          <ac:chgData name="Simon Schumacher" userId="c8cc1fb9-72c6-461d-8680-1e051726de42" providerId="ADAL" clId="{0E095BA0-01D1-4BEF-9B7E-1E07B27C917C}" dt="2023-10-30T10:40:15.538" v="226" actId="700"/>
          <ac:spMkLst>
            <pc:docMk/>
            <pc:sldMk cId="2417724844" sldId="1516"/>
            <ac:spMk id="5" creationId="{F97456C0-8C34-C80D-A651-706388DC821A}"/>
          </ac:spMkLst>
        </pc:spChg>
      </pc:sldChg>
      <pc:sldChg chg="modSp mod modClrScheme chgLayout">
        <pc:chgData name="Simon Schumacher" userId="c8cc1fb9-72c6-461d-8680-1e051726de42" providerId="ADAL" clId="{0E095BA0-01D1-4BEF-9B7E-1E07B27C917C}" dt="2023-10-30T10:40:23.790" v="227" actId="700"/>
        <pc:sldMkLst>
          <pc:docMk/>
          <pc:sldMk cId="1024229740" sldId="1518"/>
        </pc:sldMkLst>
        <pc:spChg chg="mod ord">
          <ac:chgData name="Simon Schumacher" userId="c8cc1fb9-72c6-461d-8680-1e051726de42" providerId="ADAL" clId="{0E095BA0-01D1-4BEF-9B7E-1E07B27C917C}" dt="2023-10-30T10:40:23.790" v="227" actId="700"/>
          <ac:spMkLst>
            <pc:docMk/>
            <pc:sldMk cId="1024229740" sldId="1518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23.790" v="227" actId="700"/>
          <ac:spMkLst>
            <pc:docMk/>
            <pc:sldMk cId="1024229740" sldId="1518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23.790" v="227" actId="700"/>
          <ac:spMkLst>
            <pc:docMk/>
            <pc:sldMk cId="1024229740" sldId="1518"/>
            <ac:spMk id="4" creationId="{2D2092D5-9FF0-187F-4A52-1B11E859934B}"/>
          </ac:spMkLst>
        </pc:spChg>
        <pc:spChg chg="mod ord">
          <ac:chgData name="Simon Schumacher" userId="c8cc1fb9-72c6-461d-8680-1e051726de42" providerId="ADAL" clId="{0E095BA0-01D1-4BEF-9B7E-1E07B27C917C}" dt="2023-10-30T10:40:23.790" v="227" actId="700"/>
          <ac:spMkLst>
            <pc:docMk/>
            <pc:sldMk cId="1024229740" sldId="1518"/>
            <ac:spMk id="5" creationId="{F97456C0-8C34-C80D-A651-706388DC821A}"/>
          </ac:spMkLst>
        </pc:spChg>
      </pc:sldChg>
      <pc:sldChg chg="modSp mod modClrScheme chgLayout">
        <pc:chgData name="Simon Schumacher" userId="c8cc1fb9-72c6-461d-8680-1e051726de42" providerId="ADAL" clId="{0E095BA0-01D1-4BEF-9B7E-1E07B27C917C}" dt="2023-10-30T10:41:16.284" v="235" actId="700"/>
        <pc:sldMkLst>
          <pc:docMk/>
          <pc:sldMk cId="36690405" sldId="1519"/>
        </pc:sldMkLst>
        <pc:spChg chg="mod ord">
          <ac:chgData name="Simon Schumacher" userId="c8cc1fb9-72c6-461d-8680-1e051726de42" providerId="ADAL" clId="{0E095BA0-01D1-4BEF-9B7E-1E07B27C917C}" dt="2023-10-30T10:41:16.284" v="235" actId="700"/>
          <ac:spMkLst>
            <pc:docMk/>
            <pc:sldMk cId="36690405" sldId="1519"/>
            <ac:spMk id="2" creationId="{F23ACFE9-DE1E-0433-6336-F95B133C5B40}"/>
          </ac:spMkLst>
        </pc:spChg>
        <pc:spChg chg="mod ord">
          <ac:chgData name="Simon Schumacher" userId="c8cc1fb9-72c6-461d-8680-1e051726de42" providerId="ADAL" clId="{0E095BA0-01D1-4BEF-9B7E-1E07B27C917C}" dt="2023-10-30T10:41:16.284" v="235" actId="700"/>
          <ac:spMkLst>
            <pc:docMk/>
            <pc:sldMk cId="36690405" sldId="1519"/>
            <ac:spMk id="3" creationId="{43BDD849-1C7B-E1B9-7B4F-A9AE03C121F6}"/>
          </ac:spMkLst>
        </pc:spChg>
        <pc:spChg chg="mod ord">
          <ac:chgData name="Simon Schumacher" userId="c8cc1fb9-72c6-461d-8680-1e051726de42" providerId="ADAL" clId="{0E095BA0-01D1-4BEF-9B7E-1E07B27C917C}" dt="2023-10-30T10:41:16.284" v="235" actId="700"/>
          <ac:spMkLst>
            <pc:docMk/>
            <pc:sldMk cId="36690405" sldId="1519"/>
            <ac:spMk id="4" creationId="{ED296791-5C42-A45F-8DA8-F8703ADC3EE7}"/>
          </ac:spMkLst>
        </pc:spChg>
        <pc:spChg chg="mod ord">
          <ac:chgData name="Simon Schumacher" userId="c8cc1fb9-72c6-461d-8680-1e051726de42" providerId="ADAL" clId="{0E095BA0-01D1-4BEF-9B7E-1E07B27C917C}" dt="2023-10-30T10:41:16.284" v="235" actId="700"/>
          <ac:spMkLst>
            <pc:docMk/>
            <pc:sldMk cId="36690405" sldId="1519"/>
            <ac:spMk id="5" creationId="{55B8B877-765E-BB03-11E7-2CD54457681C}"/>
          </ac:spMkLst>
        </pc:spChg>
      </pc:sldChg>
      <pc:sldChg chg="modSp mod modClrScheme chgLayout">
        <pc:chgData name="Simon Schumacher" userId="c8cc1fb9-72c6-461d-8680-1e051726de42" providerId="ADAL" clId="{0E095BA0-01D1-4BEF-9B7E-1E07B27C917C}" dt="2023-10-30T10:41:21.516" v="236" actId="700"/>
        <pc:sldMkLst>
          <pc:docMk/>
          <pc:sldMk cId="1713064938" sldId="1520"/>
        </pc:sldMkLst>
        <pc:spChg chg="mod ord">
          <ac:chgData name="Simon Schumacher" userId="c8cc1fb9-72c6-461d-8680-1e051726de42" providerId="ADAL" clId="{0E095BA0-01D1-4BEF-9B7E-1E07B27C917C}" dt="2023-10-30T10:41:21.516" v="236" actId="700"/>
          <ac:spMkLst>
            <pc:docMk/>
            <pc:sldMk cId="1713064938" sldId="1520"/>
            <ac:spMk id="2" creationId="{F23ACFE9-DE1E-0433-6336-F95B133C5B40}"/>
          </ac:spMkLst>
        </pc:spChg>
        <pc:spChg chg="mod ord">
          <ac:chgData name="Simon Schumacher" userId="c8cc1fb9-72c6-461d-8680-1e051726de42" providerId="ADAL" clId="{0E095BA0-01D1-4BEF-9B7E-1E07B27C917C}" dt="2023-10-30T10:41:21.516" v="236" actId="700"/>
          <ac:spMkLst>
            <pc:docMk/>
            <pc:sldMk cId="1713064938" sldId="1520"/>
            <ac:spMk id="3" creationId="{43BDD849-1C7B-E1B9-7B4F-A9AE03C121F6}"/>
          </ac:spMkLst>
        </pc:spChg>
        <pc:spChg chg="mod ord">
          <ac:chgData name="Simon Schumacher" userId="c8cc1fb9-72c6-461d-8680-1e051726de42" providerId="ADAL" clId="{0E095BA0-01D1-4BEF-9B7E-1E07B27C917C}" dt="2023-10-30T10:41:21.516" v="236" actId="700"/>
          <ac:spMkLst>
            <pc:docMk/>
            <pc:sldMk cId="1713064938" sldId="1520"/>
            <ac:spMk id="4" creationId="{ED296791-5C42-A45F-8DA8-F8703ADC3EE7}"/>
          </ac:spMkLst>
        </pc:spChg>
        <pc:spChg chg="mod ord">
          <ac:chgData name="Simon Schumacher" userId="c8cc1fb9-72c6-461d-8680-1e051726de42" providerId="ADAL" clId="{0E095BA0-01D1-4BEF-9B7E-1E07B27C917C}" dt="2023-10-30T10:41:21.516" v="236" actId="700"/>
          <ac:spMkLst>
            <pc:docMk/>
            <pc:sldMk cId="1713064938" sldId="1520"/>
            <ac:spMk id="5" creationId="{55B8B877-765E-BB03-11E7-2CD54457681C}"/>
          </ac:spMkLst>
        </pc:spChg>
      </pc:sldChg>
      <pc:sldChg chg="modSp mod">
        <pc:chgData name="Simon Schumacher" userId="c8cc1fb9-72c6-461d-8680-1e051726de42" providerId="ADAL" clId="{0E095BA0-01D1-4BEF-9B7E-1E07B27C917C}" dt="2023-10-30T10:18:10.679" v="34" actId="1076"/>
        <pc:sldMkLst>
          <pc:docMk/>
          <pc:sldMk cId="1411474008" sldId="1521"/>
        </pc:sldMkLst>
        <pc:spChg chg="mod">
          <ac:chgData name="Simon Schumacher" userId="c8cc1fb9-72c6-461d-8680-1e051726de42" providerId="ADAL" clId="{0E095BA0-01D1-4BEF-9B7E-1E07B27C917C}" dt="2023-10-30T10:18:10.679" v="34" actId="1076"/>
          <ac:spMkLst>
            <pc:docMk/>
            <pc:sldMk cId="1411474008" sldId="1521"/>
            <ac:spMk id="8" creationId="{65AE894E-D00F-1C6E-4C9F-B4B8A3116016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0:31.946" v="228" actId="700"/>
        <pc:sldMkLst>
          <pc:docMk/>
          <pc:sldMk cId="570117926" sldId="1523"/>
        </pc:sldMkLst>
        <pc:spChg chg="mod ord">
          <ac:chgData name="Simon Schumacher" userId="c8cc1fb9-72c6-461d-8680-1e051726de42" providerId="ADAL" clId="{0E095BA0-01D1-4BEF-9B7E-1E07B27C917C}" dt="2023-10-30T10:40:31.946" v="228" actId="700"/>
          <ac:spMkLst>
            <pc:docMk/>
            <pc:sldMk cId="570117926" sldId="1523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31.946" v="228" actId="700"/>
          <ac:spMkLst>
            <pc:docMk/>
            <pc:sldMk cId="570117926" sldId="1523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31.946" v="228" actId="700"/>
          <ac:spMkLst>
            <pc:docMk/>
            <pc:sldMk cId="570117926" sldId="1523"/>
            <ac:spMk id="4" creationId="{2D2092D5-9FF0-187F-4A52-1B11E859934B}"/>
          </ac:spMkLst>
        </pc:spChg>
        <pc:spChg chg="del mod ord">
          <ac:chgData name="Simon Schumacher" userId="c8cc1fb9-72c6-461d-8680-1e051726de42" providerId="ADAL" clId="{0E095BA0-01D1-4BEF-9B7E-1E07B27C917C}" dt="2023-10-30T10:40:31.946" v="228" actId="700"/>
          <ac:spMkLst>
            <pc:docMk/>
            <pc:sldMk cId="570117926" sldId="1523"/>
            <ac:spMk id="5" creationId="{F97456C0-8C34-C80D-A651-706388DC821A}"/>
          </ac:spMkLst>
        </pc:spChg>
        <pc:spChg chg="add mod ord">
          <ac:chgData name="Simon Schumacher" userId="c8cc1fb9-72c6-461d-8680-1e051726de42" providerId="ADAL" clId="{0E095BA0-01D1-4BEF-9B7E-1E07B27C917C}" dt="2023-10-30T10:40:31.946" v="228" actId="700"/>
          <ac:spMkLst>
            <pc:docMk/>
            <pc:sldMk cId="570117926" sldId="1523"/>
            <ac:spMk id="6" creationId="{269284D3-4E5D-2843-B2D6-3AB02BF578C0}"/>
          </ac:spMkLst>
        </pc:spChg>
      </pc:sldChg>
      <pc:sldChg chg="modSp mod modClrScheme chgLayout">
        <pc:chgData name="Simon Schumacher" userId="c8cc1fb9-72c6-461d-8680-1e051726de42" providerId="ADAL" clId="{0E095BA0-01D1-4BEF-9B7E-1E07B27C917C}" dt="2023-10-30T10:40:51.803" v="231" actId="700"/>
        <pc:sldMkLst>
          <pc:docMk/>
          <pc:sldMk cId="3105257703" sldId="1524"/>
        </pc:sldMkLst>
        <pc:spChg chg="mod ord">
          <ac:chgData name="Simon Schumacher" userId="c8cc1fb9-72c6-461d-8680-1e051726de42" providerId="ADAL" clId="{0E095BA0-01D1-4BEF-9B7E-1E07B27C917C}" dt="2023-10-30T10:40:51.803" v="231" actId="700"/>
          <ac:spMkLst>
            <pc:docMk/>
            <pc:sldMk cId="3105257703" sldId="1524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51.803" v="231" actId="700"/>
          <ac:spMkLst>
            <pc:docMk/>
            <pc:sldMk cId="3105257703" sldId="1524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51.803" v="231" actId="700"/>
          <ac:spMkLst>
            <pc:docMk/>
            <pc:sldMk cId="3105257703" sldId="1524"/>
            <ac:spMk id="4" creationId="{2D2092D5-9FF0-187F-4A52-1B11E859934B}"/>
          </ac:spMkLst>
        </pc:spChg>
        <pc:spChg chg="mod ord">
          <ac:chgData name="Simon Schumacher" userId="c8cc1fb9-72c6-461d-8680-1e051726de42" providerId="ADAL" clId="{0E095BA0-01D1-4BEF-9B7E-1E07B27C917C}" dt="2023-10-30T10:40:51.803" v="231" actId="700"/>
          <ac:spMkLst>
            <pc:docMk/>
            <pc:sldMk cId="3105257703" sldId="1524"/>
            <ac:spMk id="5" creationId="{F97456C0-8C34-C80D-A651-706388DC821A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1:04.947" v="233" actId="700"/>
        <pc:sldMkLst>
          <pc:docMk/>
          <pc:sldMk cId="264613505" sldId="1525"/>
        </pc:sldMkLst>
        <pc:spChg chg="mod ord">
          <ac:chgData name="Simon Schumacher" userId="c8cc1fb9-72c6-461d-8680-1e051726de42" providerId="ADAL" clId="{0E095BA0-01D1-4BEF-9B7E-1E07B27C917C}" dt="2023-10-30T10:41:04.947" v="233" actId="700"/>
          <ac:spMkLst>
            <pc:docMk/>
            <pc:sldMk cId="264613505" sldId="1525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1:04.947" v="233" actId="700"/>
          <ac:spMkLst>
            <pc:docMk/>
            <pc:sldMk cId="264613505" sldId="1525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1:04.947" v="233" actId="700"/>
          <ac:spMkLst>
            <pc:docMk/>
            <pc:sldMk cId="264613505" sldId="1525"/>
            <ac:spMk id="4" creationId="{2D2092D5-9FF0-187F-4A52-1B11E859934B}"/>
          </ac:spMkLst>
        </pc:spChg>
        <pc:spChg chg="del mod ord">
          <ac:chgData name="Simon Schumacher" userId="c8cc1fb9-72c6-461d-8680-1e051726de42" providerId="ADAL" clId="{0E095BA0-01D1-4BEF-9B7E-1E07B27C917C}" dt="2023-10-30T10:41:04.947" v="233" actId="700"/>
          <ac:spMkLst>
            <pc:docMk/>
            <pc:sldMk cId="264613505" sldId="1525"/>
            <ac:spMk id="5" creationId="{F97456C0-8C34-C80D-A651-706388DC821A}"/>
          </ac:spMkLst>
        </pc:spChg>
        <pc:spChg chg="add mod ord">
          <ac:chgData name="Simon Schumacher" userId="c8cc1fb9-72c6-461d-8680-1e051726de42" providerId="ADAL" clId="{0E095BA0-01D1-4BEF-9B7E-1E07B27C917C}" dt="2023-10-30T10:41:04.947" v="233" actId="700"/>
          <ac:spMkLst>
            <pc:docMk/>
            <pc:sldMk cId="264613505" sldId="1525"/>
            <ac:spMk id="6" creationId="{27666E0B-CAE1-5E44-2476-982F33B83228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0:38.421" v="229" actId="700"/>
        <pc:sldMkLst>
          <pc:docMk/>
          <pc:sldMk cId="974949199" sldId="1529"/>
        </pc:sldMkLst>
        <pc:spChg chg="mod ord">
          <ac:chgData name="Simon Schumacher" userId="c8cc1fb9-72c6-461d-8680-1e051726de42" providerId="ADAL" clId="{0E095BA0-01D1-4BEF-9B7E-1E07B27C917C}" dt="2023-10-30T10:40:38.421" v="229" actId="700"/>
          <ac:spMkLst>
            <pc:docMk/>
            <pc:sldMk cId="974949199" sldId="1529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38.421" v="229" actId="700"/>
          <ac:spMkLst>
            <pc:docMk/>
            <pc:sldMk cId="974949199" sldId="1529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38.421" v="229" actId="700"/>
          <ac:spMkLst>
            <pc:docMk/>
            <pc:sldMk cId="974949199" sldId="1529"/>
            <ac:spMk id="4" creationId="{2D2092D5-9FF0-187F-4A52-1B11E859934B}"/>
          </ac:spMkLst>
        </pc:spChg>
        <pc:spChg chg="del mod ord">
          <ac:chgData name="Simon Schumacher" userId="c8cc1fb9-72c6-461d-8680-1e051726de42" providerId="ADAL" clId="{0E095BA0-01D1-4BEF-9B7E-1E07B27C917C}" dt="2023-10-30T10:40:38.421" v="229" actId="700"/>
          <ac:spMkLst>
            <pc:docMk/>
            <pc:sldMk cId="974949199" sldId="1529"/>
            <ac:spMk id="5" creationId="{F97456C0-8C34-C80D-A651-706388DC821A}"/>
          </ac:spMkLst>
        </pc:spChg>
        <pc:spChg chg="add mod ord">
          <ac:chgData name="Simon Schumacher" userId="c8cc1fb9-72c6-461d-8680-1e051726de42" providerId="ADAL" clId="{0E095BA0-01D1-4BEF-9B7E-1E07B27C917C}" dt="2023-10-30T10:40:38.421" v="229" actId="700"/>
          <ac:spMkLst>
            <pc:docMk/>
            <pc:sldMk cId="974949199" sldId="1529"/>
            <ac:spMk id="7" creationId="{1DA84079-5EDE-BDB5-F98B-B631A97CF870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0:45.530" v="230" actId="700"/>
        <pc:sldMkLst>
          <pc:docMk/>
          <pc:sldMk cId="1796854254" sldId="1531"/>
        </pc:sldMkLst>
        <pc:spChg chg="mod ord">
          <ac:chgData name="Simon Schumacher" userId="c8cc1fb9-72c6-461d-8680-1e051726de42" providerId="ADAL" clId="{0E095BA0-01D1-4BEF-9B7E-1E07B27C917C}" dt="2023-10-30T10:40:45.530" v="230" actId="700"/>
          <ac:spMkLst>
            <pc:docMk/>
            <pc:sldMk cId="1796854254" sldId="1531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0:45.530" v="230" actId="700"/>
          <ac:spMkLst>
            <pc:docMk/>
            <pc:sldMk cId="1796854254" sldId="1531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0:45.530" v="230" actId="700"/>
          <ac:spMkLst>
            <pc:docMk/>
            <pc:sldMk cId="1796854254" sldId="1531"/>
            <ac:spMk id="4" creationId="{2D2092D5-9FF0-187F-4A52-1B11E859934B}"/>
          </ac:spMkLst>
        </pc:spChg>
        <pc:spChg chg="del mod ord">
          <ac:chgData name="Simon Schumacher" userId="c8cc1fb9-72c6-461d-8680-1e051726de42" providerId="ADAL" clId="{0E095BA0-01D1-4BEF-9B7E-1E07B27C917C}" dt="2023-10-30T10:40:45.530" v="230" actId="700"/>
          <ac:spMkLst>
            <pc:docMk/>
            <pc:sldMk cId="1796854254" sldId="1531"/>
            <ac:spMk id="5" creationId="{F97456C0-8C34-C80D-A651-706388DC821A}"/>
          </ac:spMkLst>
        </pc:spChg>
        <pc:spChg chg="add mod ord">
          <ac:chgData name="Simon Schumacher" userId="c8cc1fb9-72c6-461d-8680-1e051726de42" providerId="ADAL" clId="{0E095BA0-01D1-4BEF-9B7E-1E07B27C917C}" dt="2023-10-30T10:40:45.530" v="230" actId="700"/>
          <ac:spMkLst>
            <pc:docMk/>
            <pc:sldMk cId="1796854254" sldId="1531"/>
            <ac:spMk id="7" creationId="{C5F59ABB-1CB7-4817-6FBD-1A5769C3637F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0:59.815" v="232" actId="700"/>
        <pc:sldMkLst>
          <pc:docMk/>
          <pc:sldMk cId="1846990325" sldId="1532"/>
        </pc:sldMkLst>
        <pc:spChg chg="mod ord">
          <ac:chgData name="Simon Schumacher" userId="c8cc1fb9-72c6-461d-8680-1e051726de42" providerId="ADAL" clId="{0E095BA0-01D1-4BEF-9B7E-1E07B27C917C}" dt="2023-10-30T10:40:59.815" v="232" actId="700"/>
          <ac:spMkLst>
            <pc:docMk/>
            <pc:sldMk cId="1846990325" sldId="1532"/>
            <ac:spMk id="2" creationId="{A423544E-E925-EA9C-DE60-3AF6BD787F13}"/>
          </ac:spMkLst>
        </pc:spChg>
        <pc:spChg chg="mod ord">
          <ac:chgData name="Simon Schumacher" userId="c8cc1fb9-72c6-461d-8680-1e051726de42" providerId="ADAL" clId="{0E095BA0-01D1-4BEF-9B7E-1E07B27C917C}" dt="2023-10-30T10:40:59.815" v="232" actId="700"/>
          <ac:spMkLst>
            <pc:docMk/>
            <pc:sldMk cId="1846990325" sldId="1532"/>
            <ac:spMk id="3" creationId="{AAA6AD26-B59C-B5FB-B569-486B157C38B9}"/>
          </ac:spMkLst>
        </pc:spChg>
        <pc:spChg chg="mod ord">
          <ac:chgData name="Simon Schumacher" userId="c8cc1fb9-72c6-461d-8680-1e051726de42" providerId="ADAL" clId="{0E095BA0-01D1-4BEF-9B7E-1E07B27C917C}" dt="2023-10-30T10:40:59.815" v="232" actId="700"/>
          <ac:spMkLst>
            <pc:docMk/>
            <pc:sldMk cId="1846990325" sldId="1532"/>
            <ac:spMk id="4" creationId="{EB02022D-CE97-DEAD-050C-16854C4E7441}"/>
          </ac:spMkLst>
        </pc:spChg>
        <pc:spChg chg="del mod ord">
          <ac:chgData name="Simon Schumacher" userId="c8cc1fb9-72c6-461d-8680-1e051726de42" providerId="ADAL" clId="{0E095BA0-01D1-4BEF-9B7E-1E07B27C917C}" dt="2023-10-30T10:40:59.815" v="232" actId="700"/>
          <ac:spMkLst>
            <pc:docMk/>
            <pc:sldMk cId="1846990325" sldId="1532"/>
            <ac:spMk id="5" creationId="{8CC3E6A3-B25F-1526-5D1A-0A9D8C4F1025}"/>
          </ac:spMkLst>
        </pc:spChg>
        <pc:spChg chg="add mod ord">
          <ac:chgData name="Simon Schumacher" userId="c8cc1fb9-72c6-461d-8680-1e051726de42" providerId="ADAL" clId="{0E095BA0-01D1-4BEF-9B7E-1E07B27C917C}" dt="2023-10-30T10:40:59.815" v="232" actId="700"/>
          <ac:spMkLst>
            <pc:docMk/>
            <pc:sldMk cId="1846990325" sldId="1532"/>
            <ac:spMk id="12" creationId="{8230D638-D9D0-3F3B-2E0F-C4398D4297A9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1:10.303" v="234" actId="700"/>
        <pc:sldMkLst>
          <pc:docMk/>
          <pc:sldMk cId="3617872665" sldId="1533"/>
        </pc:sldMkLst>
        <pc:spChg chg="mod ord">
          <ac:chgData name="Simon Schumacher" userId="c8cc1fb9-72c6-461d-8680-1e051726de42" providerId="ADAL" clId="{0E095BA0-01D1-4BEF-9B7E-1E07B27C917C}" dt="2023-10-30T10:41:10.303" v="234" actId="700"/>
          <ac:spMkLst>
            <pc:docMk/>
            <pc:sldMk cId="3617872665" sldId="1533"/>
            <ac:spMk id="2" creationId="{E906C2A5-F54C-F60F-9136-E12A85A78C1D}"/>
          </ac:spMkLst>
        </pc:spChg>
        <pc:spChg chg="mod ord">
          <ac:chgData name="Simon Schumacher" userId="c8cc1fb9-72c6-461d-8680-1e051726de42" providerId="ADAL" clId="{0E095BA0-01D1-4BEF-9B7E-1E07B27C917C}" dt="2023-10-30T10:41:10.303" v="234" actId="700"/>
          <ac:spMkLst>
            <pc:docMk/>
            <pc:sldMk cId="3617872665" sldId="1533"/>
            <ac:spMk id="3" creationId="{47833B1F-DD21-5F88-7B75-9E416A70EDC9}"/>
          </ac:spMkLst>
        </pc:spChg>
        <pc:spChg chg="mod ord">
          <ac:chgData name="Simon Schumacher" userId="c8cc1fb9-72c6-461d-8680-1e051726de42" providerId="ADAL" clId="{0E095BA0-01D1-4BEF-9B7E-1E07B27C917C}" dt="2023-10-30T10:41:10.303" v="234" actId="700"/>
          <ac:spMkLst>
            <pc:docMk/>
            <pc:sldMk cId="3617872665" sldId="1533"/>
            <ac:spMk id="4" creationId="{2D2092D5-9FF0-187F-4A52-1B11E859934B}"/>
          </ac:spMkLst>
        </pc:spChg>
        <pc:spChg chg="del mod ord">
          <ac:chgData name="Simon Schumacher" userId="c8cc1fb9-72c6-461d-8680-1e051726de42" providerId="ADAL" clId="{0E095BA0-01D1-4BEF-9B7E-1E07B27C917C}" dt="2023-10-30T10:41:10.303" v="234" actId="700"/>
          <ac:spMkLst>
            <pc:docMk/>
            <pc:sldMk cId="3617872665" sldId="1533"/>
            <ac:spMk id="5" creationId="{F97456C0-8C34-C80D-A651-706388DC821A}"/>
          </ac:spMkLst>
        </pc:spChg>
        <pc:spChg chg="add mod ord">
          <ac:chgData name="Simon Schumacher" userId="c8cc1fb9-72c6-461d-8680-1e051726de42" providerId="ADAL" clId="{0E095BA0-01D1-4BEF-9B7E-1E07B27C917C}" dt="2023-10-30T10:41:10.303" v="234" actId="700"/>
          <ac:spMkLst>
            <pc:docMk/>
            <pc:sldMk cId="3617872665" sldId="1533"/>
            <ac:spMk id="6" creationId="{85D4FAAB-E2AA-DAD8-C946-BC5733AF4E49}"/>
          </ac:spMkLst>
        </pc:spChg>
      </pc:sldChg>
      <pc:sldChg chg="addSp delSp modSp mod modClrScheme chgLayout">
        <pc:chgData name="Simon Schumacher" userId="c8cc1fb9-72c6-461d-8680-1e051726de42" providerId="ADAL" clId="{0E095BA0-01D1-4BEF-9B7E-1E07B27C917C}" dt="2023-10-30T10:41:29.036" v="237" actId="700"/>
        <pc:sldMkLst>
          <pc:docMk/>
          <pc:sldMk cId="145441025" sldId="1535"/>
        </pc:sldMkLst>
        <pc:spChg chg="mod ord">
          <ac:chgData name="Simon Schumacher" userId="c8cc1fb9-72c6-461d-8680-1e051726de42" providerId="ADAL" clId="{0E095BA0-01D1-4BEF-9B7E-1E07B27C917C}" dt="2023-10-30T10:41:29.036" v="237" actId="700"/>
          <ac:spMkLst>
            <pc:docMk/>
            <pc:sldMk cId="145441025" sldId="1535"/>
            <ac:spMk id="2" creationId="{125AC3E6-76BB-F75A-9504-23334BE5D7F7}"/>
          </ac:spMkLst>
        </pc:spChg>
        <pc:spChg chg="mod ord">
          <ac:chgData name="Simon Schumacher" userId="c8cc1fb9-72c6-461d-8680-1e051726de42" providerId="ADAL" clId="{0E095BA0-01D1-4BEF-9B7E-1E07B27C917C}" dt="2023-10-30T10:41:29.036" v="237" actId="700"/>
          <ac:spMkLst>
            <pc:docMk/>
            <pc:sldMk cId="145441025" sldId="1535"/>
            <ac:spMk id="3" creationId="{35C9E8B5-A110-722E-9640-1811BEB3293B}"/>
          </ac:spMkLst>
        </pc:spChg>
        <pc:spChg chg="mod ord">
          <ac:chgData name="Simon Schumacher" userId="c8cc1fb9-72c6-461d-8680-1e051726de42" providerId="ADAL" clId="{0E095BA0-01D1-4BEF-9B7E-1E07B27C917C}" dt="2023-10-30T10:41:29.036" v="237" actId="700"/>
          <ac:spMkLst>
            <pc:docMk/>
            <pc:sldMk cId="145441025" sldId="1535"/>
            <ac:spMk id="4" creationId="{7C78E231-2DAD-9658-F20C-4E69BCF7A067}"/>
          </ac:spMkLst>
        </pc:spChg>
        <pc:spChg chg="mod ord">
          <ac:chgData name="Simon Schumacher" userId="c8cc1fb9-72c6-461d-8680-1e051726de42" providerId="ADAL" clId="{0E095BA0-01D1-4BEF-9B7E-1E07B27C917C}" dt="2023-10-30T10:41:29.036" v="237" actId="700"/>
          <ac:spMkLst>
            <pc:docMk/>
            <pc:sldMk cId="145441025" sldId="1535"/>
            <ac:spMk id="5" creationId="{A35AA503-4AFD-F8FC-8255-2B43EB1FAC97}"/>
          </ac:spMkLst>
        </pc:spChg>
        <pc:spChg chg="del">
          <ac:chgData name="Simon Schumacher" userId="c8cc1fb9-72c6-461d-8680-1e051726de42" providerId="ADAL" clId="{0E095BA0-01D1-4BEF-9B7E-1E07B27C917C}" dt="2023-10-30T10:24:55.674" v="66" actId="478"/>
          <ac:spMkLst>
            <pc:docMk/>
            <pc:sldMk cId="145441025" sldId="1535"/>
            <ac:spMk id="6" creationId="{FFE058E7-0852-2F94-6762-66FFD20EA4B7}"/>
          </ac:spMkLst>
        </pc:spChg>
        <pc:spChg chg="mod">
          <ac:chgData name="Simon Schumacher" userId="c8cc1fb9-72c6-461d-8680-1e051726de42" providerId="ADAL" clId="{0E095BA0-01D1-4BEF-9B7E-1E07B27C917C}" dt="2023-10-30T10:18:57.188" v="47" actId="1076"/>
          <ac:spMkLst>
            <pc:docMk/>
            <pc:sldMk cId="145441025" sldId="1535"/>
            <ac:spMk id="8" creationId="{838195B9-9FF6-6DF2-ED1D-206484F53576}"/>
          </ac:spMkLst>
        </pc:spChg>
        <pc:picChg chg="add mod">
          <ac:chgData name="Simon Schumacher" userId="c8cc1fb9-72c6-461d-8680-1e051726de42" providerId="ADAL" clId="{0E095BA0-01D1-4BEF-9B7E-1E07B27C917C}" dt="2023-10-30T10:24:54.331" v="65" actId="14100"/>
          <ac:picMkLst>
            <pc:docMk/>
            <pc:sldMk cId="145441025" sldId="1535"/>
            <ac:picMk id="9" creationId="{A31EEAAD-45AB-BEDD-7966-20BABF1FA723}"/>
          </ac:picMkLst>
        </pc:picChg>
        <pc:picChg chg="add mod">
          <ac:chgData name="Simon Schumacher" userId="c8cc1fb9-72c6-461d-8680-1e051726de42" providerId="ADAL" clId="{0E095BA0-01D1-4BEF-9B7E-1E07B27C917C}" dt="2023-10-30T10:37:54.003" v="223" actId="1076"/>
          <ac:picMkLst>
            <pc:docMk/>
            <pc:sldMk cId="145441025" sldId="1535"/>
            <ac:picMk id="11" creationId="{50E6C3A7-AE9D-48B4-0FAB-C8C3FCFAEE63}"/>
          </ac:picMkLst>
        </pc:picChg>
      </pc:sldChg>
      <pc:sldChg chg="add del ord">
        <pc:chgData name="Simon Schumacher" userId="c8cc1fb9-72c6-461d-8680-1e051726de42" providerId="ADAL" clId="{0E095BA0-01D1-4BEF-9B7E-1E07B27C917C}" dt="2023-10-30T10:22:24.269" v="54" actId="2696"/>
        <pc:sldMkLst>
          <pc:docMk/>
          <pc:sldMk cId="3534933461" sldId="1536"/>
        </pc:sldMkLst>
      </pc:sldChg>
      <pc:sldChg chg="add del">
        <pc:chgData name="Simon Schumacher" userId="c8cc1fb9-72c6-461d-8680-1e051726de42" providerId="ADAL" clId="{0E095BA0-01D1-4BEF-9B7E-1E07B27C917C}" dt="2023-10-30T10:22:33.555" v="58" actId="2696"/>
        <pc:sldMkLst>
          <pc:docMk/>
          <pc:sldMk cId="636934299" sldId="1537"/>
        </pc:sldMkLst>
      </pc:sldChg>
      <pc:sldChg chg="add ord">
        <pc:chgData name="Simon Schumacher" userId="c8cc1fb9-72c6-461d-8680-1e051726de42" providerId="ADAL" clId="{0E095BA0-01D1-4BEF-9B7E-1E07B27C917C}" dt="2023-10-30T10:22:21.255" v="53"/>
        <pc:sldMkLst>
          <pc:docMk/>
          <pc:sldMk cId="1070277482" sldId="1538"/>
        </pc:sldMkLst>
      </pc:sldChg>
      <pc:sldChg chg="add ord">
        <pc:chgData name="Simon Schumacher" userId="c8cc1fb9-72c6-461d-8680-1e051726de42" providerId="ADAL" clId="{0E095BA0-01D1-4BEF-9B7E-1E07B27C917C}" dt="2023-10-30T10:22:30.984" v="57"/>
        <pc:sldMkLst>
          <pc:docMk/>
          <pc:sldMk cId="350460512" sldId="1539"/>
        </pc:sldMkLst>
      </pc:sldChg>
      <pc:sldMasterChg chg="delSldLayout">
        <pc:chgData name="Simon Schumacher" userId="c8cc1fb9-72c6-461d-8680-1e051726de42" providerId="ADAL" clId="{0E095BA0-01D1-4BEF-9B7E-1E07B27C917C}" dt="2023-10-30T10:22:33.555" v="58" actId="2696"/>
        <pc:sldMasterMkLst>
          <pc:docMk/>
          <pc:sldMasterMk cId="3595867351" sldId="2147483660"/>
        </pc:sldMasterMkLst>
        <pc:sldLayoutChg chg="del">
          <pc:chgData name="Simon Schumacher" userId="c8cc1fb9-72c6-461d-8680-1e051726de42" providerId="ADAL" clId="{0E095BA0-01D1-4BEF-9B7E-1E07B27C917C}" dt="2023-10-30T10:22:33.555" v="58" actId="2696"/>
          <pc:sldLayoutMkLst>
            <pc:docMk/>
            <pc:sldMasterMk cId="3595867351" sldId="2147483660"/>
            <pc:sldLayoutMk cId="304738319" sldId="2147483748"/>
          </pc:sldLayoutMkLst>
        </pc:sldLayoutChg>
      </pc:sldMasterChg>
    </pc:docChg>
  </pc:docChgLst>
  <pc:docChgLst>
    <pc:chgData name="Elise Wolf" userId="d0a0dd5789b29272" providerId="LiveId" clId="{32FFCCEC-B7BD-44ED-8829-B4488958585D}"/>
    <pc:docChg chg="undo custSel addSld delSld modSld modSection">
      <pc:chgData name="Elise Wolf" userId="d0a0dd5789b29272" providerId="LiveId" clId="{32FFCCEC-B7BD-44ED-8829-B4488958585D}" dt="2023-11-18T12:30:11.374" v="12" actId="478"/>
      <pc:docMkLst>
        <pc:docMk/>
      </pc:docMkLst>
      <pc:sldChg chg="addSp delSp modSp mod">
        <pc:chgData name="Elise Wolf" userId="d0a0dd5789b29272" providerId="LiveId" clId="{32FFCCEC-B7BD-44ED-8829-B4488958585D}" dt="2023-11-18T12:30:11.374" v="12" actId="478"/>
        <pc:sldMkLst>
          <pc:docMk/>
          <pc:sldMk cId="3675422390" sldId="1506"/>
        </pc:sldMkLst>
        <pc:spChg chg="del">
          <ac:chgData name="Elise Wolf" userId="d0a0dd5789b29272" providerId="LiveId" clId="{32FFCCEC-B7BD-44ED-8829-B4488958585D}" dt="2023-11-18T12:30:11.374" v="12" actId="478"/>
          <ac:spMkLst>
            <pc:docMk/>
            <pc:sldMk cId="3675422390" sldId="1506"/>
            <ac:spMk id="3" creationId="{E9BF38FB-3C70-1154-1258-C0F3D6899B7C}"/>
          </ac:spMkLst>
        </pc:spChg>
        <pc:spChg chg="add mod">
          <ac:chgData name="Elise Wolf" userId="d0a0dd5789b29272" providerId="LiveId" clId="{32FFCCEC-B7BD-44ED-8829-B4488958585D}" dt="2023-11-18T12:30:11.374" v="12" actId="478"/>
          <ac:spMkLst>
            <pc:docMk/>
            <pc:sldMk cId="3675422390" sldId="1506"/>
            <ac:spMk id="9" creationId="{D35DE08D-8D5C-2A52-1B2E-1429CAB9498C}"/>
          </ac:spMkLst>
        </pc:spChg>
      </pc:sldChg>
      <pc:sldChg chg="del">
        <pc:chgData name="Elise Wolf" userId="d0a0dd5789b29272" providerId="LiveId" clId="{32FFCCEC-B7BD-44ED-8829-B4488958585D}" dt="2023-11-18T12:29:33.626" v="0" actId="47"/>
        <pc:sldMkLst>
          <pc:docMk/>
          <pc:sldMk cId="1534094250" sldId="1509"/>
        </pc:sldMkLst>
      </pc:sldChg>
      <pc:sldChg chg="del">
        <pc:chgData name="Elise Wolf" userId="d0a0dd5789b29272" providerId="LiveId" clId="{32FFCCEC-B7BD-44ED-8829-B4488958585D}" dt="2023-11-18T12:29:35.137" v="1" actId="47"/>
        <pc:sldMkLst>
          <pc:docMk/>
          <pc:sldMk cId="3401375825" sldId="1514"/>
        </pc:sldMkLst>
      </pc:sldChg>
      <pc:sldChg chg="add del">
        <pc:chgData name="Elise Wolf" userId="d0a0dd5789b29272" providerId="LiveId" clId="{32FFCCEC-B7BD-44ED-8829-B4488958585D}" dt="2023-11-18T12:29:43.160" v="5" actId="47"/>
        <pc:sldMkLst>
          <pc:docMk/>
          <pc:sldMk cId="1070277482" sldId="1538"/>
        </pc:sldMkLst>
      </pc:sldChg>
      <pc:sldChg chg="del">
        <pc:chgData name="Elise Wolf" userId="d0a0dd5789b29272" providerId="LiveId" clId="{32FFCCEC-B7BD-44ED-8829-B4488958585D}" dt="2023-11-18T12:29:36.048" v="2" actId="47"/>
        <pc:sldMkLst>
          <pc:docMk/>
          <pc:sldMk cId="2918909484" sldId="1540"/>
        </pc:sldMkLst>
      </pc:sldChg>
      <pc:sldChg chg="del">
        <pc:chgData name="Elise Wolf" userId="d0a0dd5789b29272" providerId="LiveId" clId="{32FFCCEC-B7BD-44ED-8829-B4488958585D}" dt="2023-11-18T12:29:39.556" v="3" actId="47"/>
        <pc:sldMkLst>
          <pc:docMk/>
          <pc:sldMk cId="3532335081" sldId="1541"/>
        </pc:sldMkLst>
      </pc:sldChg>
      <pc:sldChg chg="addSp delSp modSp mod">
        <pc:chgData name="Elise Wolf" userId="d0a0dd5789b29272" providerId="LiveId" clId="{32FFCCEC-B7BD-44ED-8829-B4488958585D}" dt="2023-11-18T12:29:56.802" v="11" actId="27636"/>
        <pc:sldMkLst>
          <pc:docMk/>
          <pc:sldMk cId="1978521131" sldId="1542"/>
        </pc:sldMkLst>
        <pc:spChg chg="del">
          <ac:chgData name="Elise Wolf" userId="d0a0dd5789b29272" providerId="LiveId" clId="{32FFCCEC-B7BD-44ED-8829-B4488958585D}" dt="2023-11-18T12:29:56.786" v="10" actId="478"/>
          <ac:spMkLst>
            <pc:docMk/>
            <pc:sldMk cId="1978521131" sldId="1542"/>
            <ac:spMk id="2" creationId="{68AD5B71-72A8-32C5-02A3-BE3E3F835555}"/>
          </ac:spMkLst>
        </pc:spChg>
        <pc:spChg chg="del">
          <ac:chgData name="Elise Wolf" userId="d0a0dd5789b29272" providerId="LiveId" clId="{32FFCCEC-B7BD-44ED-8829-B4488958585D}" dt="2023-11-18T12:29:55.721" v="8" actId="478"/>
          <ac:spMkLst>
            <pc:docMk/>
            <pc:sldMk cId="1978521131" sldId="1542"/>
            <ac:spMk id="3" creationId="{A657C504-A252-A049-5819-0F9AEBA0DA90}"/>
          </ac:spMkLst>
        </pc:spChg>
        <pc:spChg chg="add mod">
          <ac:chgData name="Elise Wolf" userId="d0a0dd5789b29272" providerId="LiveId" clId="{32FFCCEC-B7BD-44ED-8829-B4488958585D}" dt="2023-11-18T12:29:55.743" v="9" actId="27636"/>
          <ac:spMkLst>
            <pc:docMk/>
            <pc:sldMk cId="1978521131" sldId="1542"/>
            <ac:spMk id="7" creationId="{69E84067-BC79-3C14-CE98-7CC2553FEF08}"/>
          </ac:spMkLst>
        </pc:spChg>
        <pc:spChg chg="add mod">
          <ac:chgData name="Elise Wolf" userId="d0a0dd5789b29272" providerId="LiveId" clId="{32FFCCEC-B7BD-44ED-8829-B4488958585D}" dt="2023-11-18T12:29:56.802" v="11" actId="27636"/>
          <ac:spMkLst>
            <pc:docMk/>
            <pc:sldMk cId="1978521131" sldId="1542"/>
            <ac:spMk id="9" creationId="{153808BC-E665-79CB-EB03-B70272481C9C}"/>
          </ac:spMkLst>
        </pc:spChg>
      </pc:sldChg>
      <pc:sldChg chg="del">
        <pc:chgData name="Elise Wolf" userId="d0a0dd5789b29272" providerId="LiveId" clId="{32FFCCEC-B7BD-44ED-8829-B4488958585D}" dt="2023-11-18T12:29:47.625" v="6" actId="47"/>
        <pc:sldMkLst>
          <pc:docMk/>
          <pc:sldMk cId="1673707424" sldId="1547"/>
        </pc:sldMkLst>
      </pc:sldChg>
      <pc:sldChg chg="del">
        <pc:chgData name="Elise Wolf" userId="d0a0dd5789b29272" providerId="LiveId" clId="{32FFCCEC-B7BD-44ED-8829-B4488958585D}" dt="2023-11-18T12:29:49.282" v="7" actId="47"/>
        <pc:sldMkLst>
          <pc:docMk/>
          <pc:sldMk cId="2099654907" sldId="1552"/>
        </pc:sldMkLst>
      </pc:sldChg>
      <pc:sldMasterChg chg="addSldLayout delSldLayout">
        <pc:chgData name="Elise Wolf" userId="d0a0dd5789b29272" providerId="LiveId" clId="{32FFCCEC-B7BD-44ED-8829-B4488958585D}" dt="2023-11-18T12:29:43.160" v="5" actId="47"/>
        <pc:sldMasterMkLst>
          <pc:docMk/>
          <pc:sldMasterMk cId="3595867351" sldId="2147483660"/>
        </pc:sldMasterMkLst>
        <pc:sldLayoutChg chg="add del">
          <pc:chgData name="Elise Wolf" userId="d0a0dd5789b29272" providerId="LiveId" clId="{32FFCCEC-B7BD-44ED-8829-B4488958585D}" dt="2023-11-18T12:29:43.160" v="5" actId="47"/>
          <pc:sldLayoutMkLst>
            <pc:docMk/>
            <pc:sldMasterMk cId="3595867351" sldId="2147483660"/>
            <pc:sldLayoutMk cId="538664863" sldId="2147483749"/>
          </pc:sldLayoutMkLst>
        </pc:sldLayoutChg>
      </pc:sldMasterChg>
    </pc:docChg>
  </pc:docChgLst>
  <pc:docChgLst>
    <pc:chgData name="Elise Wolf" userId="S::elise.wolf@stads.de::990d2b7d-e680-43f9-91ad-4d44f54dc576" providerId="AD" clId="Web-{583D630E-4BFD-7223-DAD2-9596CBD9CDF8}"/>
    <pc:docChg chg="addSld modSld modSection">
      <pc:chgData name="Elise Wolf" userId="S::elise.wolf@stads.de::990d2b7d-e680-43f9-91ad-4d44f54dc576" providerId="AD" clId="Web-{583D630E-4BFD-7223-DAD2-9596CBD9CDF8}" dt="2023-11-12T12:03:15.145" v="241"/>
      <pc:docMkLst>
        <pc:docMk/>
      </pc:docMkLst>
      <pc:sldChg chg="mod modShow">
        <pc:chgData name="Elise Wolf" userId="S::elise.wolf@stads.de::990d2b7d-e680-43f9-91ad-4d44f54dc576" providerId="AD" clId="Web-{583D630E-4BFD-7223-DAD2-9596CBD9CDF8}" dt="2023-11-12T12:02:40.707" v="215"/>
        <pc:sldMkLst>
          <pc:docMk/>
          <pc:sldMk cId="1260612235" sldId="257"/>
        </pc:sldMkLst>
      </pc:sldChg>
      <pc:sldChg chg="modSp">
        <pc:chgData name="Elise Wolf" userId="S::elise.wolf@stads.de::990d2b7d-e680-43f9-91ad-4d44f54dc576" providerId="AD" clId="Web-{583D630E-4BFD-7223-DAD2-9596CBD9CDF8}" dt="2023-11-12T11:55:07.507" v="5" actId="20577"/>
        <pc:sldMkLst>
          <pc:docMk/>
          <pc:sldMk cId="2007633973" sldId="1367"/>
        </pc:sldMkLst>
        <pc:spChg chg="mod">
          <ac:chgData name="Elise Wolf" userId="S::elise.wolf@stads.de::990d2b7d-e680-43f9-91ad-4d44f54dc576" providerId="AD" clId="Web-{583D630E-4BFD-7223-DAD2-9596CBD9CDF8}" dt="2023-11-12T11:55:07.507" v="5" actId="20577"/>
          <ac:spMkLst>
            <pc:docMk/>
            <pc:sldMk cId="2007633973" sldId="1367"/>
            <ac:spMk id="3" creationId="{E29BD6F2-D79B-DE42-9061-2DF82B7EFB5A}"/>
          </ac:spMkLst>
        </pc:spChg>
      </pc:sldChg>
      <pc:sldChg chg="mod modShow">
        <pc:chgData name="Elise Wolf" userId="S::elise.wolf@stads.de::990d2b7d-e680-43f9-91ad-4d44f54dc576" providerId="AD" clId="Web-{583D630E-4BFD-7223-DAD2-9596CBD9CDF8}" dt="2023-11-12T12:02:40.879" v="216"/>
        <pc:sldMkLst>
          <pc:docMk/>
          <pc:sldMk cId="1613942587" sldId="1482"/>
        </pc:sldMkLst>
      </pc:sldChg>
      <pc:sldChg chg="modSp">
        <pc:chgData name="Elise Wolf" userId="S::elise.wolf@stads.de::990d2b7d-e680-43f9-91ad-4d44f54dc576" providerId="AD" clId="Web-{583D630E-4BFD-7223-DAD2-9596CBD9CDF8}" dt="2023-11-12T11:57:17.620" v="98" actId="20577"/>
        <pc:sldMkLst>
          <pc:docMk/>
          <pc:sldMk cId="1534094250" sldId="1509"/>
        </pc:sldMkLst>
        <pc:spChg chg="mod">
          <ac:chgData name="Elise Wolf" userId="S::elise.wolf@stads.de::990d2b7d-e680-43f9-91ad-4d44f54dc576" providerId="AD" clId="Web-{583D630E-4BFD-7223-DAD2-9596CBD9CDF8}" dt="2023-11-12T11:56:55.916" v="76" actId="20577"/>
          <ac:spMkLst>
            <pc:docMk/>
            <pc:sldMk cId="1534094250" sldId="1509"/>
            <ac:spMk id="3" creationId="{B15DA2C6-69A4-0FEF-443B-C814A7B55884}"/>
          </ac:spMkLst>
        </pc:spChg>
        <pc:spChg chg="mod">
          <ac:chgData name="Elise Wolf" userId="S::elise.wolf@stads.de::990d2b7d-e680-43f9-91ad-4d44f54dc576" providerId="AD" clId="Web-{583D630E-4BFD-7223-DAD2-9596CBD9CDF8}" dt="2023-11-12T11:57:17.620" v="98" actId="20577"/>
          <ac:spMkLst>
            <pc:docMk/>
            <pc:sldMk cId="1534094250" sldId="1509"/>
            <ac:spMk id="4" creationId="{52FCC74B-9C4D-84C4-F63C-3EF49FDB5FE3}"/>
          </ac:spMkLst>
        </pc:spChg>
      </pc:sldChg>
      <pc:sldChg chg="mod modShow">
        <pc:chgData name="Elise Wolf" userId="S::elise.wolf@stads.de::990d2b7d-e680-43f9-91ad-4d44f54dc576" providerId="AD" clId="Web-{583D630E-4BFD-7223-DAD2-9596CBD9CDF8}" dt="2023-11-12T12:02:40.957" v="217"/>
        <pc:sldMkLst>
          <pc:docMk/>
          <pc:sldMk cId="1091371381" sldId="1513"/>
        </pc:sldMkLst>
      </pc:sldChg>
      <pc:sldChg chg="modSp">
        <pc:chgData name="Elise Wolf" userId="S::elise.wolf@stads.de::990d2b7d-e680-43f9-91ad-4d44f54dc576" providerId="AD" clId="Web-{583D630E-4BFD-7223-DAD2-9596CBD9CDF8}" dt="2023-11-12T11:57:29.433" v="101" actId="20577"/>
        <pc:sldMkLst>
          <pc:docMk/>
          <pc:sldMk cId="3401375825" sldId="1514"/>
        </pc:sldMkLst>
        <pc:spChg chg="mod">
          <ac:chgData name="Elise Wolf" userId="S::elise.wolf@stads.de::990d2b7d-e680-43f9-91ad-4d44f54dc576" providerId="AD" clId="Web-{583D630E-4BFD-7223-DAD2-9596CBD9CDF8}" dt="2023-11-12T11:57:26.652" v="99" actId="20577"/>
          <ac:spMkLst>
            <pc:docMk/>
            <pc:sldMk cId="3401375825" sldId="1514"/>
            <ac:spMk id="9" creationId="{8916D373-4E53-C981-92C4-735BD908C99B}"/>
          </ac:spMkLst>
        </pc:spChg>
        <pc:spChg chg="mod">
          <ac:chgData name="Elise Wolf" userId="S::elise.wolf@stads.de::990d2b7d-e680-43f9-91ad-4d44f54dc576" providerId="AD" clId="Web-{583D630E-4BFD-7223-DAD2-9596CBD9CDF8}" dt="2023-11-12T11:57:29.433" v="101" actId="20577"/>
          <ac:spMkLst>
            <pc:docMk/>
            <pc:sldMk cId="3401375825" sldId="1514"/>
            <ac:spMk id="10" creationId="{D3128453-2FF5-C393-467D-1D0EF3E6BE10}"/>
          </ac:spMkLst>
        </pc:spChg>
      </pc:sldChg>
      <pc:sldChg chg="mod modShow">
        <pc:chgData name="Elise Wolf" userId="S::elise.wolf@stads.de::990d2b7d-e680-43f9-91ad-4d44f54dc576" providerId="AD" clId="Web-{583D630E-4BFD-7223-DAD2-9596CBD9CDF8}" dt="2023-11-12T12:02:53.785" v="233"/>
        <pc:sldMkLst>
          <pc:docMk/>
          <pc:sldMk cId="2046240701" sldId="1515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191" v="219"/>
        <pc:sldMkLst>
          <pc:docMk/>
          <pc:sldMk cId="2417724844" sldId="1516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035" v="218"/>
        <pc:sldMkLst>
          <pc:docMk/>
          <pc:sldMk cId="1967353832" sldId="1517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504" v="221"/>
        <pc:sldMkLst>
          <pc:docMk/>
          <pc:sldMk cId="1024229740" sldId="1518"/>
        </pc:sldMkLst>
      </pc:sldChg>
      <pc:sldChg chg="mod modShow">
        <pc:chgData name="Elise Wolf" userId="S::elise.wolf@stads.de::990d2b7d-e680-43f9-91ad-4d44f54dc576" providerId="AD" clId="Web-{583D630E-4BFD-7223-DAD2-9596CBD9CDF8}" dt="2023-11-12T12:02:43.035" v="230"/>
        <pc:sldMkLst>
          <pc:docMk/>
          <pc:sldMk cId="36690405" sldId="1519"/>
        </pc:sldMkLst>
      </pc:sldChg>
      <pc:sldChg chg="mod modShow">
        <pc:chgData name="Elise Wolf" userId="S::elise.wolf@stads.de::990d2b7d-e680-43f9-91ad-4d44f54dc576" providerId="AD" clId="Web-{583D630E-4BFD-7223-DAD2-9596CBD9CDF8}" dt="2023-11-12T12:02:43.191" v="231"/>
        <pc:sldMkLst>
          <pc:docMk/>
          <pc:sldMk cId="1713064938" sldId="1520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301" v="220"/>
        <pc:sldMkLst>
          <pc:docMk/>
          <pc:sldMk cId="1411474008" sldId="1521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894" v="229"/>
        <pc:sldMkLst>
          <pc:docMk/>
          <pc:sldMk cId="140050957" sldId="1522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723" v="222"/>
        <pc:sldMkLst>
          <pc:docMk/>
          <pc:sldMk cId="570117926" sldId="1523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316" v="225"/>
        <pc:sldMkLst>
          <pc:docMk/>
          <pc:sldMk cId="3105257703" sldId="1524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676" v="227"/>
        <pc:sldMkLst>
          <pc:docMk/>
          <pc:sldMk cId="264613505" sldId="1525"/>
        </pc:sldMkLst>
      </pc:sldChg>
      <pc:sldChg chg="mod modShow">
        <pc:chgData name="Elise Wolf" userId="S::elise.wolf@stads.de::990d2b7d-e680-43f9-91ad-4d44f54dc576" providerId="AD" clId="Web-{583D630E-4BFD-7223-DAD2-9596CBD9CDF8}" dt="2023-11-12T12:02:41.941" v="223"/>
        <pc:sldMkLst>
          <pc:docMk/>
          <pc:sldMk cId="974949199" sldId="1529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144" v="224"/>
        <pc:sldMkLst>
          <pc:docMk/>
          <pc:sldMk cId="1796854254" sldId="1531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520" v="226"/>
        <pc:sldMkLst>
          <pc:docMk/>
          <pc:sldMk cId="1846990325" sldId="1532"/>
        </pc:sldMkLst>
      </pc:sldChg>
      <pc:sldChg chg="mod modShow">
        <pc:chgData name="Elise Wolf" userId="S::elise.wolf@stads.de::990d2b7d-e680-43f9-91ad-4d44f54dc576" providerId="AD" clId="Web-{583D630E-4BFD-7223-DAD2-9596CBD9CDF8}" dt="2023-11-12T12:02:42.816" v="228"/>
        <pc:sldMkLst>
          <pc:docMk/>
          <pc:sldMk cId="3617872665" sldId="1533"/>
        </pc:sldMkLst>
      </pc:sldChg>
      <pc:sldChg chg="mod modShow">
        <pc:chgData name="Elise Wolf" userId="S::elise.wolf@stads.de::990d2b7d-e680-43f9-91ad-4d44f54dc576" providerId="AD" clId="Web-{583D630E-4BFD-7223-DAD2-9596CBD9CDF8}" dt="2023-11-12T12:03:15.145" v="241"/>
        <pc:sldMkLst>
          <pc:docMk/>
          <pc:sldMk cId="145441025" sldId="1535"/>
        </pc:sldMkLst>
      </pc:sldChg>
      <pc:sldChg chg="mod modShow">
        <pc:chgData name="Elise Wolf" userId="S::elise.wolf@stads.de::990d2b7d-e680-43f9-91ad-4d44f54dc576" providerId="AD" clId="Web-{583D630E-4BFD-7223-DAD2-9596CBD9CDF8}" dt="2023-11-12T12:02:40.301" v="214"/>
        <pc:sldMkLst>
          <pc:docMk/>
          <pc:sldMk cId="1070277482" sldId="1538"/>
        </pc:sldMkLst>
      </pc:sldChg>
      <pc:sldChg chg="mod modShow">
        <pc:chgData name="Elise Wolf" userId="S::elise.wolf@stads.de::990d2b7d-e680-43f9-91ad-4d44f54dc576" providerId="AD" clId="Web-{583D630E-4BFD-7223-DAD2-9596CBD9CDF8}" dt="2023-11-12T12:03:14.927" v="240"/>
        <pc:sldMkLst>
          <pc:docMk/>
          <pc:sldMk cId="350460512" sldId="1539"/>
        </pc:sldMkLst>
      </pc:sldChg>
      <pc:sldChg chg="addSp delSp modSp add">
        <pc:chgData name="Elise Wolf" userId="S::elise.wolf@stads.de::990d2b7d-e680-43f9-91ad-4d44f54dc576" providerId="AD" clId="Web-{583D630E-4BFD-7223-DAD2-9596CBD9CDF8}" dt="2023-11-12T12:02:13.019" v="213" actId="20577"/>
        <pc:sldMkLst>
          <pc:docMk/>
          <pc:sldMk cId="2918909484" sldId="1540"/>
        </pc:sldMkLst>
        <pc:spChg chg="mod">
          <ac:chgData name="Elise Wolf" userId="S::elise.wolf@stads.de::990d2b7d-e680-43f9-91ad-4d44f54dc576" providerId="AD" clId="Web-{583D630E-4BFD-7223-DAD2-9596CBD9CDF8}" dt="2023-11-12T12:01:48.956" v="205" actId="1076"/>
          <ac:spMkLst>
            <pc:docMk/>
            <pc:sldMk cId="2918909484" sldId="1540"/>
            <ac:spMk id="8" creationId="{B89989FD-60B6-0E05-EE95-EBE309F09A35}"/>
          </ac:spMkLst>
        </pc:spChg>
        <pc:spChg chg="del">
          <ac:chgData name="Elise Wolf" userId="S::elise.wolf@stads.de::990d2b7d-e680-43f9-91ad-4d44f54dc576" providerId="AD" clId="Web-{583D630E-4BFD-7223-DAD2-9596CBD9CDF8}" dt="2023-11-12T11:58:20.153" v="138"/>
          <ac:spMkLst>
            <pc:docMk/>
            <pc:sldMk cId="2918909484" sldId="1540"/>
            <ac:spMk id="9" creationId="{8BC019AC-810F-3D42-5E36-D2C803A459A6}"/>
          </ac:spMkLst>
        </pc:spChg>
        <pc:spChg chg="del mod">
          <ac:chgData name="Elise Wolf" userId="S::elise.wolf@stads.de::990d2b7d-e680-43f9-91ad-4d44f54dc576" providerId="AD" clId="Web-{583D630E-4BFD-7223-DAD2-9596CBD9CDF8}" dt="2023-11-12T11:58:23.966" v="140"/>
          <ac:spMkLst>
            <pc:docMk/>
            <pc:sldMk cId="2918909484" sldId="1540"/>
            <ac:spMk id="10" creationId="{1BCD6377-B77A-ED2C-7D46-2CC4D37BA1FA}"/>
          </ac:spMkLst>
        </pc:spChg>
        <pc:spChg chg="add mod">
          <ac:chgData name="Elise Wolf" userId="S::elise.wolf@stads.de::990d2b7d-e680-43f9-91ad-4d44f54dc576" providerId="AD" clId="Web-{583D630E-4BFD-7223-DAD2-9596CBD9CDF8}" dt="2023-11-12T12:02:13.019" v="213" actId="20577"/>
          <ac:spMkLst>
            <pc:docMk/>
            <pc:sldMk cId="2918909484" sldId="1540"/>
            <ac:spMk id="11" creationId="{8990CAFE-15D8-3C0E-D841-0CEDEF32A6CB}"/>
          </ac:spMkLst>
        </pc:spChg>
        <pc:spChg chg="del mod">
          <ac:chgData name="Elise Wolf" userId="S::elise.wolf@stads.de::990d2b7d-e680-43f9-91ad-4d44f54dc576" providerId="AD" clId="Web-{583D630E-4BFD-7223-DAD2-9596CBD9CDF8}" dt="2023-11-12T11:58:22.591" v="139"/>
          <ac:spMkLst>
            <pc:docMk/>
            <pc:sldMk cId="2918909484" sldId="1540"/>
            <ac:spMk id="13" creationId="{0BE7EE41-918F-0FE1-0389-D4C6BD717232}"/>
          </ac:spMkLst>
        </pc:spChg>
        <pc:picChg chg="mod modCrop">
          <ac:chgData name="Elise Wolf" userId="S::elise.wolf@stads.de::990d2b7d-e680-43f9-91ad-4d44f54dc576" providerId="AD" clId="Web-{583D630E-4BFD-7223-DAD2-9596CBD9CDF8}" dt="2023-11-12T12:01:53.096" v="208" actId="1076"/>
          <ac:picMkLst>
            <pc:docMk/>
            <pc:sldMk cId="2918909484" sldId="1540"/>
            <ac:picMk id="6" creationId="{1DA2B258-602A-130F-FAED-7FE504FE0339}"/>
          </ac:picMkLst>
        </pc:picChg>
        <pc:picChg chg="add mod modCrop">
          <ac:chgData name="Elise Wolf" userId="S::elise.wolf@stads.de::990d2b7d-e680-43f9-91ad-4d44f54dc576" providerId="AD" clId="Web-{583D630E-4BFD-7223-DAD2-9596CBD9CDF8}" dt="2023-11-12T12:01:51.284" v="207" actId="1076"/>
          <ac:picMkLst>
            <pc:docMk/>
            <pc:sldMk cId="2918909484" sldId="1540"/>
            <ac:picMk id="12" creationId="{D20A1BB1-886A-83D3-00B2-3659655D466A}"/>
          </ac:picMkLst>
        </pc:picChg>
      </pc:sldChg>
      <pc:sldChg chg="delSp modSp add replId">
        <pc:chgData name="Elise Wolf" userId="S::elise.wolf@stads.de::990d2b7d-e680-43f9-91ad-4d44f54dc576" providerId="AD" clId="Web-{583D630E-4BFD-7223-DAD2-9596CBD9CDF8}" dt="2023-11-12T11:58:17.262" v="137" actId="20577"/>
        <pc:sldMkLst>
          <pc:docMk/>
          <pc:sldMk cId="3532335081" sldId="1541"/>
        </pc:sldMkLst>
        <pc:spChg chg="mod">
          <ac:chgData name="Elise Wolf" userId="S::elise.wolf@stads.de::990d2b7d-e680-43f9-91ad-4d44f54dc576" providerId="AD" clId="Web-{583D630E-4BFD-7223-DAD2-9596CBD9CDF8}" dt="2023-11-12T11:58:06.449" v="126" actId="20577"/>
          <ac:spMkLst>
            <pc:docMk/>
            <pc:sldMk cId="3532335081" sldId="1541"/>
            <ac:spMk id="8" creationId="{B89989FD-60B6-0E05-EE95-EBE309F09A35}"/>
          </ac:spMkLst>
        </pc:spChg>
        <pc:spChg chg="mod">
          <ac:chgData name="Elise Wolf" userId="S::elise.wolf@stads.de::990d2b7d-e680-43f9-91ad-4d44f54dc576" providerId="AD" clId="Web-{583D630E-4BFD-7223-DAD2-9596CBD9CDF8}" dt="2023-11-12T11:58:17.262" v="137" actId="20577"/>
          <ac:spMkLst>
            <pc:docMk/>
            <pc:sldMk cId="3532335081" sldId="1541"/>
            <ac:spMk id="11" creationId="{8990CAFE-15D8-3C0E-D841-0CEDEF32A6CB}"/>
          </ac:spMkLst>
        </pc:spChg>
        <pc:picChg chg="del">
          <ac:chgData name="Elise Wolf" userId="S::elise.wolf@stads.de::990d2b7d-e680-43f9-91ad-4d44f54dc576" providerId="AD" clId="Web-{583D630E-4BFD-7223-DAD2-9596CBD9CDF8}" dt="2023-11-12T11:58:07.324" v="127"/>
          <ac:picMkLst>
            <pc:docMk/>
            <pc:sldMk cId="3532335081" sldId="1541"/>
            <ac:picMk id="6" creationId="{1DA2B258-602A-130F-FAED-7FE504FE0339}"/>
          </ac:picMkLst>
        </pc:picChg>
      </pc:sldChg>
      <pc:sldChg chg="modSp new">
        <pc:chgData name="Elise Wolf" userId="S::elise.wolf@stads.de::990d2b7d-e680-43f9-91ad-4d44f54dc576" providerId="AD" clId="Web-{583D630E-4BFD-7223-DAD2-9596CBD9CDF8}" dt="2023-11-12T12:03:07.817" v="239" actId="20577"/>
        <pc:sldMkLst>
          <pc:docMk/>
          <pc:sldMk cId="1978521131" sldId="1542"/>
        </pc:sldMkLst>
        <pc:spChg chg="mod">
          <ac:chgData name="Elise Wolf" userId="S::elise.wolf@stads.de::990d2b7d-e680-43f9-91ad-4d44f54dc576" providerId="AD" clId="Web-{583D630E-4BFD-7223-DAD2-9596CBD9CDF8}" dt="2023-11-12T12:02:57.739" v="235" actId="20577"/>
          <ac:spMkLst>
            <pc:docMk/>
            <pc:sldMk cId="1978521131" sldId="1542"/>
            <ac:spMk id="2" creationId="{68AD5B71-72A8-32C5-02A3-BE3E3F835555}"/>
          </ac:spMkLst>
        </pc:spChg>
        <pc:spChg chg="mod">
          <ac:chgData name="Elise Wolf" userId="S::elise.wolf@stads.de::990d2b7d-e680-43f9-91ad-4d44f54dc576" providerId="AD" clId="Web-{583D630E-4BFD-7223-DAD2-9596CBD9CDF8}" dt="2023-11-12T12:03:07.817" v="239" actId="20577"/>
          <ac:spMkLst>
            <pc:docMk/>
            <pc:sldMk cId="1978521131" sldId="1542"/>
            <ac:spMk id="4" creationId="{76E259C8-B19F-8092-BF36-5EA2E9AB7F7A}"/>
          </ac:spMkLst>
        </pc:spChg>
      </pc:sldChg>
    </pc:docChg>
  </pc:docChgLst>
  <pc:docChgLst>
    <pc:chgData name="Elise Wolf" userId="S::elise.wolf@stads.de::990d2b7d-e680-43f9-91ad-4d44f54dc576" providerId="AD" clId="Web-{01D844C6-95A2-4EC7-42D2-9F1F17F9568E}"/>
    <pc:docChg chg="addSld delSld modSld sldOrd modSection">
      <pc:chgData name="Elise Wolf" userId="S::elise.wolf@stads.de::990d2b7d-e680-43f9-91ad-4d44f54dc576" providerId="AD" clId="Web-{01D844C6-95A2-4EC7-42D2-9F1F17F9568E}" dt="2023-11-12T13:30:44.170" v="267" actId="20577"/>
      <pc:docMkLst>
        <pc:docMk/>
      </pc:docMkLst>
      <pc:sldChg chg="del">
        <pc:chgData name="Elise Wolf" userId="S::elise.wolf@stads.de::990d2b7d-e680-43f9-91ad-4d44f54dc576" providerId="AD" clId="Web-{01D844C6-95A2-4EC7-42D2-9F1F17F9568E}" dt="2023-11-12T13:21:46.653" v="101"/>
        <pc:sldMkLst>
          <pc:docMk/>
          <pc:sldMk cId="180475059" sldId="256"/>
        </pc:sldMkLst>
      </pc:sldChg>
      <pc:sldChg chg="del">
        <pc:chgData name="Elise Wolf" userId="S::elise.wolf@stads.de::990d2b7d-e680-43f9-91ad-4d44f54dc576" providerId="AD" clId="Web-{01D844C6-95A2-4EC7-42D2-9F1F17F9568E}" dt="2023-11-12T13:21:50.482" v="102"/>
        <pc:sldMkLst>
          <pc:docMk/>
          <pc:sldMk cId="1260612235" sldId="257"/>
        </pc:sldMkLst>
      </pc:sldChg>
      <pc:sldChg chg="del">
        <pc:chgData name="Elise Wolf" userId="S::elise.wolf@stads.de::990d2b7d-e680-43f9-91ad-4d44f54dc576" providerId="AD" clId="Web-{01D844C6-95A2-4EC7-42D2-9F1F17F9568E}" dt="2023-11-12T13:21:51.872" v="103"/>
        <pc:sldMkLst>
          <pc:docMk/>
          <pc:sldMk cId="1613942587" sldId="1482"/>
        </pc:sldMkLst>
      </pc:sldChg>
      <pc:sldChg chg="addSp modSp">
        <pc:chgData name="Elise Wolf" userId="S::elise.wolf@stads.de::990d2b7d-e680-43f9-91ad-4d44f54dc576" providerId="AD" clId="Web-{01D844C6-95A2-4EC7-42D2-9F1F17F9568E}" dt="2023-11-12T13:30:44.170" v="267" actId="20577"/>
        <pc:sldMkLst>
          <pc:docMk/>
          <pc:sldMk cId="3675422390" sldId="1506"/>
        </pc:sldMkLst>
        <pc:spChg chg="add mod">
          <ac:chgData name="Elise Wolf" userId="S::elise.wolf@stads.de::990d2b7d-e680-43f9-91ad-4d44f54dc576" providerId="AD" clId="Web-{01D844C6-95A2-4EC7-42D2-9F1F17F9568E}" dt="2023-11-12T13:30:44.170" v="267" actId="20577"/>
          <ac:spMkLst>
            <pc:docMk/>
            <pc:sldMk cId="3675422390" sldId="1506"/>
            <ac:spMk id="8" creationId="{D86B90D5-EE20-F12A-4723-572EF7B5C029}"/>
          </ac:spMkLst>
        </pc:spChg>
      </pc:sldChg>
      <pc:sldChg chg="del">
        <pc:chgData name="Elise Wolf" userId="S::elise.wolf@stads.de::990d2b7d-e680-43f9-91ad-4d44f54dc576" providerId="AD" clId="Web-{01D844C6-95A2-4EC7-42D2-9F1F17F9568E}" dt="2023-11-12T13:21:52.825" v="104"/>
        <pc:sldMkLst>
          <pc:docMk/>
          <pc:sldMk cId="1091371381" sldId="1513"/>
        </pc:sldMkLst>
      </pc:sldChg>
      <pc:sldChg chg="ord">
        <pc:chgData name="Elise Wolf" userId="S::elise.wolf@stads.de::990d2b7d-e680-43f9-91ad-4d44f54dc576" providerId="AD" clId="Web-{01D844C6-95A2-4EC7-42D2-9F1F17F9568E}" dt="2023-11-12T13:19:39.649" v="91"/>
        <pc:sldMkLst>
          <pc:docMk/>
          <pc:sldMk cId="3401375825" sldId="1514"/>
        </pc:sldMkLst>
      </pc:sldChg>
      <pc:sldChg chg="del">
        <pc:chgData name="Elise Wolf" userId="S::elise.wolf@stads.de::990d2b7d-e680-43f9-91ad-4d44f54dc576" providerId="AD" clId="Web-{01D844C6-95A2-4EC7-42D2-9F1F17F9568E}" dt="2023-11-12T13:22:07.248" v="119"/>
        <pc:sldMkLst>
          <pc:docMk/>
          <pc:sldMk cId="2046240701" sldId="1515"/>
        </pc:sldMkLst>
      </pc:sldChg>
      <pc:sldChg chg="del">
        <pc:chgData name="Elise Wolf" userId="S::elise.wolf@stads.de::990d2b7d-e680-43f9-91ad-4d44f54dc576" providerId="AD" clId="Web-{01D844C6-95A2-4EC7-42D2-9F1F17F9568E}" dt="2023-11-12T13:21:54.763" v="106"/>
        <pc:sldMkLst>
          <pc:docMk/>
          <pc:sldMk cId="2417724844" sldId="1516"/>
        </pc:sldMkLst>
      </pc:sldChg>
      <pc:sldChg chg="del">
        <pc:chgData name="Elise Wolf" userId="S::elise.wolf@stads.de::990d2b7d-e680-43f9-91ad-4d44f54dc576" providerId="AD" clId="Web-{01D844C6-95A2-4EC7-42D2-9F1F17F9568E}" dt="2023-11-12T13:21:53.841" v="105"/>
        <pc:sldMkLst>
          <pc:docMk/>
          <pc:sldMk cId="1967353832" sldId="1517"/>
        </pc:sldMkLst>
      </pc:sldChg>
      <pc:sldChg chg="del">
        <pc:chgData name="Elise Wolf" userId="S::elise.wolf@stads.de::990d2b7d-e680-43f9-91ad-4d44f54dc576" providerId="AD" clId="Web-{01D844C6-95A2-4EC7-42D2-9F1F17F9568E}" dt="2023-11-12T13:21:56.544" v="108"/>
        <pc:sldMkLst>
          <pc:docMk/>
          <pc:sldMk cId="1024229740" sldId="1518"/>
        </pc:sldMkLst>
      </pc:sldChg>
      <pc:sldChg chg="del">
        <pc:chgData name="Elise Wolf" userId="S::elise.wolf@stads.de::990d2b7d-e680-43f9-91ad-4d44f54dc576" providerId="AD" clId="Web-{01D844C6-95A2-4EC7-42D2-9F1F17F9568E}" dt="2023-11-12T13:22:05.716" v="117"/>
        <pc:sldMkLst>
          <pc:docMk/>
          <pc:sldMk cId="36690405" sldId="1519"/>
        </pc:sldMkLst>
      </pc:sldChg>
      <pc:sldChg chg="del">
        <pc:chgData name="Elise Wolf" userId="S::elise.wolf@stads.de::990d2b7d-e680-43f9-91ad-4d44f54dc576" providerId="AD" clId="Web-{01D844C6-95A2-4EC7-42D2-9F1F17F9568E}" dt="2023-11-12T13:22:06.779" v="118"/>
        <pc:sldMkLst>
          <pc:docMk/>
          <pc:sldMk cId="1713064938" sldId="1520"/>
        </pc:sldMkLst>
      </pc:sldChg>
      <pc:sldChg chg="del">
        <pc:chgData name="Elise Wolf" userId="S::elise.wolf@stads.de::990d2b7d-e680-43f9-91ad-4d44f54dc576" providerId="AD" clId="Web-{01D844C6-95A2-4EC7-42D2-9F1F17F9568E}" dt="2023-11-12T13:21:55.560" v="107"/>
        <pc:sldMkLst>
          <pc:docMk/>
          <pc:sldMk cId="1411474008" sldId="1521"/>
        </pc:sldMkLst>
      </pc:sldChg>
      <pc:sldChg chg="del">
        <pc:chgData name="Elise Wolf" userId="S::elise.wolf@stads.de::990d2b7d-e680-43f9-91ad-4d44f54dc576" providerId="AD" clId="Web-{01D844C6-95A2-4EC7-42D2-9F1F17F9568E}" dt="2023-11-12T13:22:04.029" v="116"/>
        <pc:sldMkLst>
          <pc:docMk/>
          <pc:sldMk cId="140050957" sldId="1522"/>
        </pc:sldMkLst>
      </pc:sldChg>
      <pc:sldChg chg="del">
        <pc:chgData name="Elise Wolf" userId="S::elise.wolf@stads.de::990d2b7d-e680-43f9-91ad-4d44f54dc576" providerId="AD" clId="Web-{01D844C6-95A2-4EC7-42D2-9F1F17F9568E}" dt="2023-11-12T13:21:57.513" v="109"/>
        <pc:sldMkLst>
          <pc:docMk/>
          <pc:sldMk cId="570117926" sldId="1523"/>
        </pc:sldMkLst>
      </pc:sldChg>
      <pc:sldChg chg="del">
        <pc:chgData name="Elise Wolf" userId="S::elise.wolf@stads.de::990d2b7d-e680-43f9-91ad-4d44f54dc576" providerId="AD" clId="Web-{01D844C6-95A2-4EC7-42D2-9F1F17F9568E}" dt="2023-11-12T13:22:01.498" v="112"/>
        <pc:sldMkLst>
          <pc:docMk/>
          <pc:sldMk cId="3105257703" sldId="1524"/>
        </pc:sldMkLst>
      </pc:sldChg>
      <pc:sldChg chg="del">
        <pc:chgData name="Elise Wolf" userId="S::elise.wolf@stads.de::990d2b7d-e680-43f9-91ad-4d44f54dc576" providerId="AD" clId="Web-{01D844C6-95A2-4EC7-42D2-9F1F17F9568E}" dt="2023-11-12T13:22:03.263" v="114"/>
        <pc:sldMkLst>
          <pc:docMk/>
          <pc:sldMk cId="264613505" sldId="1525"/>
        </pc:sldMkLst>
      </pc:sldChg>
      <pc:sldChg chg="del">
        <pc:chgData name="Elise Wolf" userId="S::elise.wolf@stads.de::990d2b7d-e680-43f9-91ad-4d44f54dc576" providerId="AD" clId="Web-{01D844C6-95A2-4EC7-42D2-9F1F17F9568E}" dt="2023-11-12T13:21:58.451" v="110"/>
        <pc:sldMkLst>
          <pc:docMk/>
          <pc:sldMk cId="974949199" sldId="1529"/>
        </pc:sldMkLst>
      </pc:sldChg>
      <pc:sldChg chg="del">
        <pc:chgData name="Elise Wolf" userId="S::elise.wolf@stads.de::990d2b7d-e680-43f9-91ad-4d44f54dc576" providerId="AD" clId="Web-{01D844C6-95A2-4EC7-42D2-9F1F17F9568E}" dt="2023-11-12T13:22:00.466" v="111"/>
        <pc:sldMkLst>
          <pc:docMk/>
          <pc:sldMk cId="1796854254" sldId="1531"/>
        </pc:sldMkLst>
      </pc:sldChg>
      <pc:sldChg chg="del">
        <pc:chgData name="Elise Wolf" userId="S::elise.wolf@stads.de::990d2b7d-e680-43f9-91ad-4d44f54dc576" providerId="AD" clId="Web-{01D844C6-95A2-4EC7-42D2-9F1F17F9568E}" dt="2023-11-12T13:22:02.466" v="113"/>
        <pc:sldMkLst>
          <pc:docMk/>
          <pc:sldMk cId="1846990325" sldId="1532"/>
        </pc:sldMkLst>
      </pc:sldChg>
      <pc:sldChg chg="del">
        <pc:chgData name="Elise Wolf" userId="S::elise.wolf@stads.de::990d2b7d-e680-43f9-91ad-4d44f54dc576" providerId="AD" clId="Web-{01D844C6-95A2-4EC7-42D2-9F1F17F9568E}" dt="2023-11-12T13:22:04.013" v="115"/>
        <pc:sldMkLst>
          <pc:docMk/>
          <pc:sldMk cId="3617872665" sldId="1533"/>
        </pc:sldMkLst>
      </pc:sldChg>
      <pc:sldChg chg="del">
        <pc:chgData name="Elise Wolf" userId="S::elise.wolf@stads.de::990d2b7d-e680-43f9-91ad-4d44f54dc576" providerId="AD" clId="Web-{01D844C6-95A2-4EC7-42D2-9F1F17F9568E}" dt="2023-11-12T13:22:08.592" v="120"/>
        <pc:sldMkLst>
          <pc:docMk/>
          <pc:sldMk cId="145441025" sldId="1535"/>
        </pc:sldMkLst>
      </pc:sldChg>
      <pc:sldChg chg="mod ord modShow">
        <pc:chgData name="Elise Wolf" userId="S::elise.wolf@stads.de::990d2b7d-e680-43f9-91ad-4d44f54dc576" providerId="AD" clId="Web-{01D844C6-95A2-4EC7-42D2-9F1F17F9568E}" dt="2023-11-12T13:21:42.122" v="100"/>
        <pc:sldMkLst>
          <pc:docMk/>
          <pc:sldMk cId="1070277482" sldId="1538"/>
        </pc:sldMkLst>
      </pc:sldChg>
      <pc:sldChg chg="del">
        <pc:chgData name="Elise Wolf" userId="S::elise.wolf@stads.de::990d2b7d-e680-43f9-91ad-4d44f54dc576" providerId="AD" clId="Web-{01D844C6-95A2-4EC7-42D2-9F1F17F9568E}" dt="2023-11-12T13:22:09.623" v="121"/>
        <pc:sldMkLst>
          <pc:docMk/>
          <pc:sldMk cId="350460512" sldId="1539"/>
        </pc:sldMkLst>
      </pc:sldChg>
      <pc:sldChg chg="addSp delSp modSp ord">
        <pc:chgData name="Elise Wolf" userId="S::elise.wolf@stads.de::990d2b7d-e680-43f9-91ad-4d44f54dc576" providerId="AD" clId="Web-{01D844C6-95A2-4EC7-42D2-9F1F17F9568E}" dt="2023-11-12T13:30:12.185" v="262" actId="20577"/>
        <pc:sldMkLst>
          <pc:docMk/>
          <pc:sldMk cId="2918909484" sldId="1540"/>
        </pc:sldMkLst>
        <pc:spChg chg="mod">
          <ac:chgData name="Elise Wolf" userId="S::elise.wolf@stads.de::990d2b7d-e680-43f9-91ad-4d44f54dc576" providerId="AD" clId="Web-{01D844C6-95A2-4EC7-42D2-9F1F17F9568E}" dt="2023-11-12T13:30:12.185" v="262" actId="20577"/>
          <ac:spMkLst>
            <pc:docMk/>
            <pc:sldMk cId="2918909484" sldId="1540"/>
            <ac:spMk id="7" creationId="{20C1FBD4-3295-B8BE-62E7-7358E4B326A2}"/>
          </ac:spMkLst>
        </pc:spChg>
        <pc:spChg chg="mod">
          <ac:chgData name="Elise Wolf" userId="S::elise.wolf@stads.de::990d2b7d-e680-43f9-91ad-4d44f54dc576" providerId="AD" clId="Web-{01D844C6-95A2-4EC7-42D2-9F1F17F9568E}" dt="2023-11-12T13:15:24.938" v="42" actId="20577"/>
          <ac:spMkLst>
            <pc:docMk/>
            <pc:sldMk cId="2918909484" sldId="1540"/>
            <ac:spMk id="8" creationId="{B89989FD-60B6-0E05-EE95-EBE309F09A35}"/>
          </ac:spMkLst>
        </pc:spChg>
        <pc:spChg chg="add del">
          <ac:chgData name="Elise Wolf" userId="S::elise.wolf@stads.de::990d2b7d-e680-43f9-91ad-4d44f54dc576" providerId="AD" clId="Web-{01D844C6-95A2-4EC7-42D2-9F1F17F9568E}" dt="2023-11-12T13:14:07.358" v="5"/>
          <ac:spMkLst>
            <pc:docMk/>
            <pc:sldMk cId="2918909484" sldId="1540"/>
            <ac:spMk id="10" creationId="{23739023-FFC0-BE6E-356F-F2E01DD225A5}"/>
          </ac:spMkLst>
        </pc:spChg>
        <pc:spChg chg="mod">
          <ac:chgData name="Elise Wolf" userId="S::elise.wolf@stads.de::990d2b7d-e680-43f9-91ad-4d44f54dc576" providerId="AD" clId="Web-{01D844C6-95A2-4EC7-42D2-9F1F17F9568E}" dt="2023-11-12T13:15:13.657" v="38" actId="20577"/>
          <ac:spMkLst>
            <pc:docMk/>
            <pc:sldMk cId="2918909484" sldId="1540"/>
            <ac:spMk id="11" creationId="{8990CAFE-15D8-3C0E-D841-0CEDEF32A6CB}"/>
          </ac:spMkLst>
        </pc:spChg>
        <pc:spChg chg="add mod">
          <ac:chgData name="Elise Wolf" userId="S::elise.wolf@stads.de::990d2b7d-e680-43f9-91ad-4d44f54dc576" providerId="AD" clId="Web-{01D844C6-95A2-4EC7-42D2-9F1F17F9568E}" dt="2023-11-12T13:15:31.751" v="44" actId="1076"/>
          <ac:spMkLst>
            <pc:docMk/>
            <pc:sldMk cId="2918909484" sldId="1540"/>
            <ac:spMk id="13" creationId="{59A1B835-037B-5D9B-8DAE-475394C5A0A7}"/>
          </ac:spMkLst>
        </pc:spChg>
        <pc:picChg chg="mod">
          <ac:chgData name="Elise Wolf" userId="S::elise.wolf@stads.de::990d2b7d-e680-43f9-91ad-4d44f54dc576" providerId="AD" clId="Web-{01D844C6-95A2-4EC7-42D2-9F1F17F9568E}" dt="2023-11-12T13:15:29.470" v="43" actId="1076"/>
          <ac:picMkLst>
            <pc:docMk/>
            <pc:sldMk cId="2918909484" sldId="1540"/>
            <ac:picMk id="6" creationId="{1DA2B258-602A-130F-FAED-7FE504FE0339}"/>
          </ac:picMkLst>
        </pc:picChg>
        <pc:picChg chg="add del">
          <ac:chgData name="Elise Wolf" userId="S::elise.wolf@stads.de::990d2b7d-e680-43f9-91ad-4d44f54dc576" providerId="AD" clId="Web-{01D844C6-95A2-4EC7-42D2-9F1F17F9568E}" dt="2023-11-12T13:14:07.358" v="5"/>
          <ac:picMkLst>
            <pc:docMk/>
            <pc:sldMk cId="2918909484" sldId="1540"/>
            <ac:picMk id="9" creationId="{23849FAA-99FA-551F-34F6-67B6D3AC5F3C}"/>
          </ac:picMkLst>
        </pc:picChg>
      </pc:sldChg>
      <pc:sldChg chg="addSp delSp modSp">
        <pc:chgData name="Elise Wolf" userId="S::elise.wolf@stads.de::990d2b7d-e680-43f9-91ad-4d44f54dc576" providerId="AD" clId="Web-{01D844C6-95A2-4EC7-42D2-9F1F17F9568E}" dt="2023-11-12T13:30:20.591" v="263"/>
        <pc:sldMkLst>
          <pc:docMk/>
          <pc:sldMk cId="3532335081" sldId="1541"/>
        </pc:sldMkLst>
        <pc:spChg chg="mod">
          <ac:chgData name="Elise Wolf" userId="S::elise.wolf@stads.de::990d2b7d-e680-43f9-91ad-4d44f54dc576" providerId="AD" clId="Web-{01D844C6-95A2-4EC7-42D2-9F1F17F9568E}" dt="2023-11-12T13:18:15.037" v="86" actId="14100"/>
          <ac:spMkLst>
            <pc:docMk/>
            <pc:sldMk cId="3532335081" sldId="1541"/>
            <ac:spMk id="8" creationId="{B89989FD-60B6-0E05-EE95-EBE309F09A35}"/>
          </ac:spMkLst>
        </pc:spChg>
        <pc:spChg chg="mod">
          <ac:chgData name="Elise Wolf" userId="S::elise.wolf@stads.de::990d2b7d-e680-43f9-91ad-4d44f54dc576" providerId="AD" clId="Web-{01D844C6-95A2-4EC7-42D2-9F1F17F9568E}" dt="2023-11-12T13:18:22.991" v="88" actId="20577"/>
          <ac:spMkLst>
            <pc:docMk/>
            <pc:sldMk cId="3532335081" sldId="1541"/>
            <ac:spMk id="10" creationId="{1BCD6377-B77A-ED2C-7D46-2CC4D37BA1FA}"/>
          </ac:spMkLst>
        </pc:spChg>
        <pc:spChg chg="del">
          <ac:chgData name="Elise Wolf" userId="S::elise.wolf@stads.de::990d2b7d-e680-43f9-91ad-4d44f54dc576" providerId="AD" clId="Web-{01D844C6-95A2-4EC7-42D2-9F1F17F9568E}" dt="2023-11-12T13:13:50.467" v="3"/>
          <ac:spMkLst>
            <pc:docMk/>
            <pc:sldMk cId="3532335081" sldId="1541"/>
            <ac:spMk id="11" creationId="{8990CAFE-15D8-3C0E-D841-0CEDEF32A6CB}"/>
          </ac:spMkLst>
        </pc:spChg>
        <pc:spChg chg="add mod">
          <ac:chgData name="Elise Wolf" userId="S::elise.wolf@stads.de::990d2b7d-e680-43f9-91ad-4d44f54dc576" providerId="AD" clId="Web-{01D844C6-95A2-4EC7-42D2-9F1F17F9568E}" dt="2023-11-12T13:18:03.412" v="84" actId="1076"/>
          <ac:spMkLst>
            <pc:docMk/>
            <pc:sldMk cId="3532335081" sldId="1541"/>
            <ac:spMk id="12" creationId="{23739023-FFC0-BE6E-356F-F2E01DD225A5}"/>
          </ac:spMkLst>
        </pc:spChg>
        <pc:spChg chg="mod">
          <ac:chgData name="Elise Wolf" userId="S::elise.wolf@stads.de::990d2b7d-e680-43f9-91ad-4d44f54dc576" providerId="AD" clId="Web-{01D844C6-95A2-4EC7-42D2-9F1F17F9568E}" dt="2023-11-12T13:18:12.397" v="85" actId="1076"/>
          <ac:spMkLst>
            <pc:docMk/>
            <pc:sldMk cId="3532335081" sldId="1541"/>
            <ac:spMk id="13" creationId="{0BE7EE41-918F-0FE1-0389-D4C6BD717232}"/>
          </ac:spMkLst>
        </pc:spChg>
        <pc:spChg chg="add">
          <ac:chgData name="Elise Wolf" userId="S::elise.wolf@stads.de::990d2b7d-e680-43f9-91ad-4d44f54dc576" providerId="AD" clId="Web-{01D844C6-95A2-4EC7-42D2-9F1F17F9568E}" dt="2023-11-12T13:30:20.591" v="263"/>
          <ac:spMkLst>
            <pc:docMk/>
            <pc:sldMk cId="3532335081" sldId="1541"/>
            <ac:spMk id="15" creationId="{93208C1D-591F-9F96-9B04-BC642D774649}"/>
          </ac:spMkLst>
        </pc:spChg>
        <pc:picChg chg="add mod">
          <ac:chgData name="Elise Wolf" userId="S::elise.wolf@stads.de::990d2b7d-e680-43f9-91ad-4d44f54dc576" providerId="AD" clId="Web-{01D844C6-95A2-4EC7-42D2-9F1F17F9568E}" dt="2023-11-12T13:18:00.584" v="83" actId="1076"/>
          <ac:picMkLst>
            <pc:docMk/>
            <pc:sldMk cId="3532335081" sldId="1541"/>
            <ac:picMk id="6" creationId="{23849FAA-99FA-551F-34F6-67B6D3AC5F3C}"/>
          </ac:picMkLst>
        </pc:picChg>
      </pc:sldChg>
      <pc:sldChg chg="modSp">
        <pc:chgData name="Elise Wolf" userId="S::elise.wolf@stads.de::990d2b7d-e680-43f9-91ad-4d44f54dc576" providerId="AD" clId="Web-{01D844C6-95A2-4EC7-42D2-9F1F17F9568E}" dt="2023-11-12T13:18:57.961" v="90" actId="20577"/>
        <pc:sldMkLst>
          <pc:docMk/>
          <pc:sldMk cId="1978521131" sldId="1542"/>
        </pc:sldMkLst>
        <pc:spChg chg="mod">
          <ac:chgData name="Elise Wolf" userId="S::elise.wolf@stads.de::990d2b7d-e680-43f9-91ad-4d44f54dc576" providerId="AD" clId="Web-{01D844C6-95A2-4EC7-42D2-9F1F17F9568E}" dt="2023-11-12T13:18:57.961" v="90" actId="20577"/>
          <ac:spMkLst>
            <pc:docMk/>
            <pc:sldMk cId="1978521131" sldId="1542"/>
            <ac:spMk id="4" creationId="{76E259C8-B19F-8092-BF36-5EA2E9AB7F7A}"/>
          </ac:spMkLst>
        </pc:spChg>
      </pc:sldChg>
      <pc:sldChg chg="addSp delSp modSp new del">
        <pc:chgData name="Elise Wolf" userId="S::elise.wolf@stads.de::990d2b7d-e680-43f9-91ad-4d44f54dc576" providerId="AD" clId="Web-{01D844C6-95A2-4EC7-42D2-9F1F17F9568E}" dt="2023-11-12T13:29:48.028" v="247"/>
        <pc:sldMkLst>
          <pc:docMk/>
          <pc:sldMk cId="665080029" sldId="1543"/>
        </pc:sldMkLst>
        <pc:picChg chg="add del mod">
          <ac:chgData name="Elise Wolf" userId="S::elise.wolf@stads.de::990d2b7d-e680-43f9-91ad-4d44f54dc576" providerId="AD" clId="Web-{01D844C6-95A2-4EC7-42D2-9F1F17F9568E}" dt="2023-11-12T13:24:38.909" v="144"/>
          <ac:picMkLst>
            <pc:docMk/>
            <pc:sldMk cId="665080029" sldId="1543"/>
            <ac:picMk id="6" creationId="{562F16A5-B698-8DDA-C075-7B21DC3BEC31}"/>
          </ac:picMkLst>
        </pc:picChg>
      </pc:sldChg>
      <pc:sldChg chg="add del ord">
        <pc:chgData name="Elise Wolf" userId="S::elise.wolf@stads.de::990d2b7d-e680-43f9-91ad-4d44f54dc576" providerId="AD" clId="Web-{01D844C6-95A2-4EC7-42D2-9F1F17F9568E}" dt="2023-11-12T13:29:46.997" v="246"/>
        <pc:sldMkLst>
          <pc:docMk/>
          <pc:sldMk cId="27616302" sldId="1544"/>
        </pc:sldMkLst>
      </pc:sldChg>
      <pc:sldChg chg="addSp delSp modSp add ord">
        <pc:chgData name="Elise Wolf" userId="S::elise.wolf@stads.de::990d2b7d-e680-43f9-91ad-4d44f54dc576" providerId="AD" clId="Web-{01D844C6-95A2-4EC7-42D2-9F1F17F9568E}" dt="2023-11-12T13:30:24.826" v="264"/>
        <pc:sldMkLst>
          <pc:docMk/>
          <pc:sldMk cId="623034330" sldId="1545"/>
        </pc:sldMkLst>
        <pc:spChg chg="mod">
          <ac:chgData name="Elise Wolf" userId="S::elise.wolf@stads.de::990d2b7d-e680-43f9-91ad-4d44f54dc576" providerId="AD" clId="Web-{01D844C6-95A2-4EC7-42D2-9F1F17F9568E}" dt="2023-11-12T13:27:22.133" v="192" actId="1076"/>
          <ac:spMkLst>
            <pc:docMk/>
            <pc:sldMk cId="623034330" sldId="1545"/>
            <ac:spMk id="2" creationId="{2FB625D7-FD48-1FBE-B2FA-C20EC0F3D1D7}"/>
          </ac:spMkLst>
        </pc:spChg>
        <pc:spChg chg="mod">
          <ac:chgData name="Elise Wolf" userId="S::elise.wolf@stads.de::990d2b7d-e680-43f9-91ad-4d44f54dc576" providerId="AD" clId="Web-{01D844C6-95A2-4EC7-42D2-9F1F17F9568E}" dt="2023-11-12T13:27:03.023" v="189" actId="14100"/>
          <ac:spMkLst>
            <pc:docMk/>
            <pc:sldMk cId="623034330" sldId="1545"/>
            <ac:spMk id="11" creationId="{B7ACEF7F-CF94-0E4F-3070-55870BE6DF2D}"/>
          </ac:spMkLst>
        </pc:spChg>
        <pc:spChg chg="add mod">
          <ac:chgData name="Elise Wolf" userId="S::elise.wolf@stads.de::990d2b7d-e680-43f9-91ad-4d44f54dc576" providerId="AD" clId="Web-{01D844C6-95A2-4EC7-42D2-9F1F17F9568E}" dt="2023-11-12T13:29:38.981" v="245" actId="14100"/>
          <ac:spMkLst>
            <pc:docMk/>
            <pc:sldMk cId="623034330" sldId="1545"/>
            <ac:spMk id="16" creationId="{8902C6D6-3C98-A915-8ACF-C28F4342871F}"/>
          </ac:spMkLst>
        </pc:spChg>
        <pc:spChg chg="add">
          <ac:chgData name="Elise Wolf" userId="S::elise.wolf@stads.de::990d2b7d-e680-43f9-91ad-4d44f54dc576" providerId="AD" clId="Web-{01D844C6-95A2-4EC7-42D2-9F1F17F9568E}" dt="2023-11-12T13:30:24.826" v="264"/>
          <ac:spMkLst>
            <pc:docMk/>
            <pc:sldMk cId="623034330" sldId="1545"/>
            <ac:spMk id="19" creationId="{B522E48C-000A-2DF2-03B4-1B478C35FFC2}"/>
          </ac:spMkLst>
        </pc:spChg>
        <pc:picChg chg="add mod ord modCrop">
          <ac:chgData name="Elise Wolf" userId="S::elise.wolf@stads.de::990d2b7d-e680-43f9-91ad-4d44f54dc576" providerId="AD" clId="Web-{01D844C6-95A2-4EC7-42D2-9F1F17F9568E}" dt="2023-11-12T13:24:42.628" v="146" actId="1076"/>
          <ac:picMkLst>
            <pc:docMk/>
            <pc:sldMk cId="623034330" sldId="1545"/>
            <ac:picMk id="6" creationId="{A7ADA233-6150-404B-FFE5-72A89B8AE60B}"/>
          </ac:picMkLst>
        </pc:picChg>
        <pc:picChg chg="del mod">
          <ac:chgData name="Elise Wolf" userId="S::elise.wolf@stads.de::990d2b7d-e680-43f9-91ad-4d44f54dc576" providerId="AD" clId="Web-{01D844C6-95A2-4EC7-42D2-9F1F17F9568E}" dt="2023-11-12T13:23:27.953" v="132"/>
          <ac:picMkLst>
            <pc:docMk/>
            <pc:sldMk cId="623034330" sldId="1545"/>
            <ac:picMk id="7" creationId="{676F9F8E-8FD9-A319-61C4-0C4EF482045C}"/>
          </ac:picMkLst>
        </pc:picChg>
        <pc:picChg chg="del">
          <ac:chgData name="Elise Wolf" userId="S::elise.wolf@stads.de::990d2b7d-e680-43f9-91ad-4d44f54dc576" providerId="AD" clId="Web-{01D844C6-95A2-4EC7-42D2-9F1F17F9568E}" dt="2023-11-12T13:22:43.983" v="123"/>
          <ac:picMkLst>
            <pc:docMk/>
            <pc:sldMk cId="623034330" sldId="1545"/>
            <ac:picMk id="9" creationId="{67113367-16CD-5809-7629-5D6588C32567}"/>
          </ac:picMkLst>
        </pc:picChg>
        <pc:picChg chg="add del mod modCrop">
          <ac:chgData name="Elise Wolf" userId="S::elise.wolf@stads.de::990d2b7d-e680-43f9-91ad-4d44f54dc576" providerId="AD" clId="Web-{01D844C6-95A2-4EC7-42D2-9F1F17F9568E}" dt="2023-11-12T13:24:33.799" v="143"/>
          <ac:picMkLst>
            <pc:docMk/>
            <pc:sldMk cId="623034330" sldId="1545"/>
            <ac:picMk id="10" creationId="{4849C30E-CC57-5FF9-D26F-8748AA986967}"/>
          </ac:picMkLst>
        </pc:picChg>
        <pc:picChg chg="add del mod">
          <ac:chgData name="Elise Wolf" userId="S::elise.wolf@stads.de::990d2b7d-e680-43f9-91ad-4d44f54dc576" providerId="AD" clId="Web-{01D844C6-95A2-4EC7-42D2-9F1F17F9568E}" dt="2023-11-12T13:24:48.503" v="150"/>
          <ac:picMkLst>
            <pc:docMk/>
            <pc:sldMk cId="623034330" sldId="1545"/>
            <ac:picMk id="12" creationId="{0F2FAD3A-F7E2-DF78-BDF8-7F9DB3CD3616}"/>
          </ac:picMkLst>
        </pc:picChg>
        <pc:picChg chg="add del mod">
          <ac:chgData name="Elise Wolf" userId="S::elise.wolf@stads.de::990d2b7d-e680-43f9-91ad-4d44f54dc576" providerId="AD" clId="Web-{01D844C6-95A2-4EC7-42D2-9F1F17F9568E}" dt="2023-11-12T13:25:20.988" v="154"/>
          <ac:picMkLst>
            <pc:docMk/>
            <pc:sldMk cId="623034330" sldId="1545"/>
            <ac:picMk id="13" creationId="{F52D72C9-0956-137A-88CF-97E79D838673}"/>
          </ac:picMkLst>
        </pc:picChg>
        <pc:picChg chg="add mod ord modCrop">
          <ac:chgData name="Elise Wolf" userId="S::elise.wolf@stads.de::990d2b7d-e680-43f9-91ad-4d44f54dc576" providerId="AD" clId="Web-{01D844C6-95A2-4EC7-42D2-9F1F17F9568E}" dt="2023-11-12T13:26:17.818" v="165"/>
          <ac:picMkLst>
            <pc:docMk/>
            <pc:sldMk cId="623034330" sldId="1545"/>
            <ac:picMk id="15" creationId="{A77BFC52-F0A2-F536-F177-760C4ED6B283}"/>
          </ac:picMkLst>
        </pc:picChg>
      </pc:sldChg>
      <pc:sldMasterChg chg="addSldLayout">
        <pc:chgData name="Elise Wolf" userId="S::elise.wolf@stads.de::990d2b7d-e680-43f9-91ad-4d44f54dc576" providerId="AD" clId="Web-{01D844C6-95A2-4EC7-42D2-9F1F17F9568E}" dt="2023-11-12T13:21:24.434" v="95"/>
        <pc:sldMasterMkLst>
          <pc:docMk/>
          <pc:sldMasterMk cId="4114082032" sldId="2147483687"/>
        </pc:sldMasterMkLst>
        <pc:sldLayoutChg chg="add replId">
          <pc:chgData name="Elise Wolf" userId="S::elise.wolf@stads.de::990d2b7d-e680-43f9-91ad-4d44f54dc576" providerId="AD" clId="Web-{01D844C6-95A2-4EC7-42D2-9F1F17F9568E}" dt="2023-11-12T13:21:24.434" v="95"/>
          <pc:sldLayoutMkLst>
            <pc:docMk/>
            <pc:sldMasterMk cId="4114082032" sldId="2147483687"/>
            <pc:sldLayoutMk cId="1103069856" sldId="2147483751"/>
          </pc:sldLayoutMkLst>
        </pc:sldLayoutChg>
      </pc:sldMasterChg>
    </pc:docChg>
  </pc:docChgLst>
  <pc:docChgLst>
    <pc:chgData name="Elise Wolf" userId="d0a0dd5789b29272" providerId="LiveId" clId="{DA055F86-F85E-45F5-B04D-A1539CE25B44}"/>
    <pc:docChg chg="undo redo custSel addSld delSld modSld modSection">
      <pc:chgData name="Elise Wolf" userId="d0a0dd5789b29272" providerId="LiveId" clId="{DA055F86-F85E-45F5-B04D-A1539CE25B44}" dt="2023-10-29T23:30:51.935" v="2992" actId="20577"/>
      <pc:docMkLst>
        <pc:docMk/>
      </pc:docMkLst>
      <pc:sldChg chg="modSp mod">
        <pc:chgData name="Elise Wolf" userId="d0a0dd5789b29272" providerId="LiveId" clId="{DA055F86-F85E-45F5-B04D-A1539CE25B44}" dt="2023-10-29T23:30:51.935" v="2992" actId="20577"/>
        <pc:sldMkLst>
          <pc:docMk/>
          <pc:sldMk cId="1613942587" sldId="1482"/>
        </pc:sldMkLst>
        <pc:spChg chg="mod">
          <ac:chgData name="Elise Wolf" userId="d0a0dd5789b29272" providerId="LiveId" clId="{DA055F86-F85E-45F5-B04D-A1539CE25B44}" dt="2023-10-29T23:30:51.935" v="2992" actId="20577"/>
          <ac:spMkLst>
            <pc:docMk/>
            <pc:sldMk cId="1613942587" sldId="1482"/>
            <ac:spMk id="4" creationId="{CEEFC6CD-796D-55DF-5DFC-E8CA362928DF}"/>
          </ac:spMkLst>
        </pc:spChg>
      </pc:sldChg>
      <pc:sldChg chg="addSp delSp modSp mod">
        <pc:chgData name="Elise Wolf" userId="d0a0dd5789b29272" providerId="LiveId" clId="{DA055F86-F85E-45F5-B04D-A1539CE25B44}" dt="2023-10-29T23:30:38.699" v="2940" actId="478"/>
        <pc:sldMkLst>
          <pc:docMk/>
          <pc:sldMk cId="3675422390" sldId="1506"/>
        </pc:sldMkLst>
        <pc:spChg chg="add del mod">
          <ac:chgData name="Elise Wolf" userId="d0a0dd5789b29272" providerId="LiveId" clId="{DA055F86-F85E-45F5-B04D-A1539CE25B44}" dt="2023-10-29T23:30:38.699" v="2940" actId="478"/>
          <ac:spMkLst>
            <pc:docMk/>
            <pc:sldMk cId="3675422390" sldId="1506"/>
            <ac:spMk id="6" creationId="{0BDBF932-4194-94F4-87C2-905E4946799F}"/>
          </ac:spMkLst>
        </pc:spChg>
      </pc:sldChg>
      <pc:sldChg chg="modSp mod">
        <pc:chgData name="Elise Wolf" userId="d0a0dd5789b29272" providerId="LiveId" clId="{DA055F86-F85E-45F5-B04D-A1539CE25B44}" dt="2023-10-29T23:28:42.459" v="2921" actId="20577"/>
        <pc:sldMkLst>
          <pc:docMk/>
          <pc:sldMk cId="1534094250" sldId="1509"/>
        </pc:sldMkLst>
        <pc:spChg chg="mod">
          <ac:chgData name="Elise Wolf" userId="d0a0dd5789b29272" providerId="LiveId" clId="{DA055F86-F85E-45F5-B04D-A1539CE25B44}" dt="2023-10-29T23:28:42.459" v="2921" actId="20577"/>
          <ac:spMkLst>
            <pc:docMk/>
            <pc:sldMk cId="1534094250" sldId="1509"/>
            <ac:spMk id="4" creationId="{52FCC74B-9C4D-84C4-F63C-3EF49FDB5FE3}"/>
          </ac:spMkLst>
        </pc:spChg>
      </pc:sldChg>
      <pc:sldChg chg="modSp mod">
        <pc:chgData name="Elise Wolf" userId="d0a0dd5789b29272" providerId="LiveId" clId="{DA055F86-F85E-45F5-B04D-A1539CE25B44}" dt="2023-10-29T23:28:47.917" v="2923" actId="20577"/>
        <pc:sldMkLst>
          <pc:docMk/>
          <pc:sldMk cId="1091371381" sldId="1513"/>
        </pc:sldMkLst>
        <pc:spChg chg="mod">
          <ac:chgData name="Elise Wolf" userId="d0a0dd5789b29272" providerId="LiveId" clId="{DA055F86-F85E-45F5-B04D-A1539CE25B44}" dt="2023-10-29T23:28:47.917" v="2923" actId="20577"/>
          <ac:spMkLst>
            <pc:docMk/>
            <pc:sldMk cId="1091371381" sldId="1513"/>
            <ac:spMk id="4" creationId="{52FCC74B-9C4D-84C4-F63C-3EF49FDB5FE3}"/>
          </ac:spMkLst>
        </pc:spChg>
      </pc:sldChg>
      <pc:sldChg chg="modSp mod">
        <pc:chgData name="Elise Wolf" userId="d0a0dd5789b29272" providerId="LiveId" clId="{DA055F86-F85E-45F5-B04D-A1539CE25B44}" dt="2023-10-29T23:28:45.011" v="2922" actId="20577"/>
        <pc:sldMkLst>
          <pc:docMk/>
          <pc:sldMk cId="3401375825" sldId="1514"/>
        </pc:sldMkLst>
        <pc:spChg chg="mod">
          <ac:chgData name="Elise Wolf" userId="d0a0dd5789b29272" providerId="LiveId" clId="{DA055F86-F85E-45F5-B04D-A1539CE25B44}" dt="2023-10-29T23:28:45.011" v="2922" actId="20577"/>
          <ac:spMkLst>
            <pc:docMk/>
            <pc:sldMk cId="3401375825" sldId="1514"/>
            <ac:spMk id="10" creationId="{D3128453-2FF5-C393-467D-1D0EF3E6BE10}"/>
          </ac:spMkLst>
        </pc:spChg>
      </pc:sldChg>
      <pc:sldChg chg="modSp mod">
        <pc:chgData name="Elise Wolf" userId="d0a0dd5789b29272" providerId="LiveId" clId="{DA055F86-F85E-45F5-B04D-A1539CE25B44}" dt="2023-10-29T23:28:51.899" v="2924" actId="20577"/>
        <pc:sldMkLst>
          <pc:docMk/>
          <pc:sldMk cId="2046240701" sldId="1515"/>
        </pc:sldMkLst>
        <pc:spChg chg="mod">
          <ac:chgData name="Elise Wolf" userId="d0a0dd5789b29272" providerId="LiveId" clId="{DA055F86-F85E-45F5-B04D-A1539CE25B44}" dt="2023-10-29T23:28:51.899" v="2924" actId="20577"/>
          <ac:spMkLst>
            <pc:docMk/>
            <pc:sldMk cId="2046240701" sldId="1515"/>
            <ac:spMk id="4" creationId="{52FCC74B-9C4D-84C4-F63C-3EF49FDB5FE3}"/>
          </ac:spMkLst>
        </pc:spChg>
      </pc:sldChg>
      <pc:sldChg chg="addSp modSp">
        <pc:chgData name="Elise Wolf" userId="d0a0dd5789b29272" providerId="LiveId" clId="{DA055F86-F85E-45F5-B04D-A1539CE25B44}" dt="2023-10-29T23:30:16.917" v="2926"/>
        <pc:sldMkLst>
          <pc:docMk/>
          <pc:sldMk cId="2417724844" sldId="1516"/>
        </pc:sldMkLst>
        <pc:spChg chg="add mod">
          <ac:chgData name="Elise Wolf" userId="d0a0dd5789b29272" providerId="LiveId" clId="{DA055F86-F85E-45F5-B04D-A1539CE25B44}" dt="2023-10-29T23:30:16.917" v="2926"/>
          <ac:spMkLst>
            <pc:docMk/>
            <pc:sldMk cId="2417724844" sldId="1516"/>
            <ac:spMk id="6" creationId="{C5F64F3C-A172-7488-8F1B-A7EC27763B4D}"/>
          </ac:spMkLst>
        </pc:spChg>
      </pc:sldChg>
      <pc:sldChg chg="addSp modSp">
        <pc:chgData name="Elise Wolf" userId="d0a0dd5789b29272" providerId="LiveId" clId="{DA055F86-F85E-45F5-B04D-A1539CE25B44}" dt="2023-10-29T23:30:11.907" v="2925"/>
        <pc:sldMkLst>
          <pc:docMk/>
          <pc:sldMk cId="1967353832" sldId="1517"/>
        </pc:sldMkLst>
        <pc:spChg chg="add mod">
          <ac:chgData name="Elise Wolf" userId="d0a0dd5789b29272" providerId="LiveId" clId="{DA055F86-F85E-45F5-B04D-A1539CE25B44}" dt="2023-10-29T23:30:11.907" v="2925"/>
          <ac:spMkLst>
            <pc:docMk/>
            <pc:sldMk cId="1967353832" sldId="1517"/>
            <ac:spMk id="8" creationId="{3F81A006-B0A4-6F74-4A6C-AD8F1DBEA122}"/>
          </ac:spMkLst>
        </pc:spChg>
      </pc:sldChg>
      <pc:sldChg chg="addSp delSp modSp mod">
        <pc:chgData name="Elise Wolf" userId="d0a0dd5789b29272" providerId="LiveId" clId="{DA055F86-F85E-45F5-B04D-A1539CE25B44}" dt="2023-10-29T23:30:20.833" v="2928"/>
        <pc:sldMkLst>
          <pc:docMk/>
          <pc:sldMk cId="1024229740" sldId="1518"/>
        </pc:sldMkLst>
        <pc:spChg chg="mod">
          <ac:chgData name="Elise Wolf" userId="d0a0dd5789b29272" providerId="LiveId" clId="{DA055F86-F85E-45F5-B04D-A1539CE25B44}" dt="2023-10-29T22:26:50.892" v="68" actId="20577"/>
          <ac:spMkLst>
            <pc:docMk/>
            <pc:sldMk cId="1024229740" sldId="1518"/>
            <ac:spMk id="4" creationId="{2D2092D5-9FF0-187F-4A52-1B11E859934B}"/>
          </ac:spMkLst>
        </pc:spChg>
        <pc:spChg chg="mod">
          <ac:chgData name="Elise Wolf" userId="d0a0dd5789b29272" providerId="LiveId" clId="{DA055F86-F85E-45F5-B04D-A1539CE25B44}" dt="2023-10-29T22:39:14.987" v="509"/>
          <ac:spMkLst>
            <pc:docMk/>
            <pc:sldMk cId="1024229740" sldId="1518"/>
            <ac:spMk id="5" creationId="{F97456C0-8C34-C80D-A651-706388DC821A}"/>
          </ac:spMkLst>
        </pc:spChg>
        <pc:spChg chg="del">
          <ac:chgData name="Elise Wolf" userId="d0a0dd5789b29272" providerId="LiveId" clId="{DA055F86-F85E-45F5-B04D-A1539CE25B44}" dt="2023-10-29T22:26:32.807" v="46" actId="478"/>
          <ac:spMkLst>
            <pc:docMk/>
            <pc:sldMk cId="1024229740" sldId="1518"/>
            <ac:spMk id="7" creationId="{C3A428A9-C1E2-0B34-C25C-23E251E3AB6A}"/>
          </ac:spMkLst>
        </pc:spChg>
        <pc:spChg chg="add mod">
          <ac:chgData name="Elise Wolf" userId="d0a0dd5789b29272" providerId="LiveId" clId="{DA055F86-F85E-45F5-B04D-A1539CE25B44}" dt="2023-10-29T23:30:20.833" v="2928"/>
          <ac:spMkLst>
            <pc:docMk/>
            <pc:sldMk cId="1024229740" sldId="1518"/>
            <ac:spMk id="10" creationId="{3AA03B47-9CB2-BDDE-FBA2-92E5919EFB36}"/>
          </ac:spMkLst>
        </pc:spChg>
        <pc:graphicFrameChg chg="add del mod modGraphic">
          <ac:chgData name="Elise Wolf" userId="d0a0dd5789b29272" providerId="LiveId" clId="{DA055F86-F85E-45F5-B04D-A1539CE25B44}" dt="2023-10-29T22:30:29.562" v="196" actId="478"/>
          <ac:graphicFrameMkLst>
            <pc:docMk/>
            <pc:sldMk cId="1024229740" sldId="1518"/>
            <ac:graphicFrameMk id="8" creationId="{DBF2303B-C5EB-AA93-6900-BFFE9EAADFF5}"/>
          </ac:graphicFrameMkLst>
        </pc:graphicFrameChg>
        <pc:graphicFrameChg chg="add mod modGraphic">
          <ac:chgData name="Elise Wolf" userId="d0a0dd5789b29272" providerId="LiveId" clId="{DA055F86-F85E-45F5-B04D-A1539CE25B44}" dt="2023-10-29T22:39:18.660" v="510" actId="1076"/>
          <ac:graphicFrameMkLst>
            <pc:docMk/>
            <pc:sldMk cId="1024229740" sldId="1518"/>
            <ac:graphicFrameMk id="9" creationId="{D3F8F3AF-7C64-AED1-DA71-5D942E74448B}"/>
          </ac:graphicFrameMkLst>
        </pc:graphicFrameChg>
      </pc:sldChg>
      <pc:sldChg chg="addSp modSp">
        <pc:chgData name="Elise Wolf" userId="d0a0dd5789b29272" providerId="LiveId" clId="{DA055F86-F85E-45F5-B04D-A1539CE25B44}" dt="2023-10-29T23:30:30.961" v="2936"/>
        <pc:sldMkLst>
          <pc:docMk/>
          <pc:sldMk cId="36690405" sldId="1519"/>
        </pc:sldMkLst>
        <pc:spChg chg="add mod">
          <ac:chgData name="Elise Wolf" userId="d0a0dd5789b29272" providerId="LiveId" clId="{DA055F86-F85E-45F5-B04D-A1539CE25B44}" dt="2023-10-29T23:30:30.961" v="2936"/>
          <ac:spMkLst>
            <pc:docMk/>
            <pc:sldMk cId="36690405" sldId="1519"/>
            <ac:spMk id="6" creationId="{6A2B5F36-4633-3E1A-644A-6327A39F6F4C}"/>
          </ac:spMkLst>
        </pc:spChg>
      </pc:sldChg>
      <pc:sldChg chg="addSp modSp">
        <pc:chgData name="Elise Wolf" userId="d0a0dd5789b29272" providerId="LiveId" clId="{DA055F86-F85E-45F5-B04D-A1539CE25B44}" dt="2023-10-29T23:30:33.323" v="2937"/>
        <pc:sldMkLst>
          <pc:docMk/>
          <pc:sldMk cId="1713064938" sldId="1520"/>
        </pc:sldMkLst>
        <pc:spChg chg="add mod">
          <ac:chgData name="Elise Wolf" userId="d0a0dd5789b29272" providerId="LiveId" clId="{DA055F86-F85E-45F5-B04D-A1539CE25B44}" dt="2023-10-29T23:30:33.323" v="2937"/>
          <ac:spMkLst>
            <pc:docMk/>
            <pc:sldMk cId="1713064938" sldId="1520"/>
            <ac:spMk id="14" creationId="{3F4C21F4-EA8A-98D3-B1A3-E257AFDFA6CB}"/>
          </ac:spMkLst>
        </pc:spChg>
      </pc:sldChg>
      <pc:sldChg chg="addSp modSp">
        <pc:chgData name="Elise Wolf" userId="d0a0dd5789b29272" providerId="LiveId" clId="{DA055F86-F85E-45F5-B04D-A1539CE25B44}" dt="2023-10-29T23:30:18.587" v="2927"/>
        <pc:sldMkLst>
          <pc:docMk/>
          <pc:sldMk cId="1411474008" sldId="1521"/>
        </pc:sldMkLst>
        <pc:spChg chg="add mod">
          <ac:chgData name="Elise Wolf" userId="d0a0dd5789b29272" providerId="LiveId" clId="{DA055F86-F85E-45F5-B04D-A1539CE25B44}" dt="2023-10-29T23:30:18.587" v="2927"/>
          <ac:spMkLst>
            <pc:docMk/>
            <pc:sldMk cId="1411474008" sldId="1521"/>
            <ac:spMk id="8" creationId="{65AE894E-D00F-1C6E-4C9F-B4B8A3116016}"/>
          </ac:spMkLst>
        </pc:spChg>
      </pc:sldChg>
      <pc:sldChg chg="addSp modSp">
        <pc:chgData name="Elise Wolf" userId="d0a0dd5789b29272" providerId="LiveId" clId="{DA055F86-F85E-45F5-B04D-A1539CE25B44}" dt="2023-10-29T23:30:30.003" v="2935"/>
        <pc:sldMkLst>
          <pc:docMk/>
          <pc:sldMk cId="140050957" sldId="1522"/>
        </pc:sldMkLst>
        <pc:spChg chg="add mod">
          <ac:chgData name="Elise Wolf" userId="d0a0dd5789b29272" providerId="LiveId" clId="{DA055F86-F85E-45F5-B04D-A1539CE25B44}" dt="2023-10-29T23:30:30.003" v="2935"/>
          <ac:spMkLst>
            <pc:docMk/>
            <pc:sldMk cId="140050957" sldId="1522"/>
            <ac:spMk id="8" creationId="{0899FA0D-CE44-B9B5-DBC4-199EF053E109}"/>
          </ac:spMkLst>
        </pc:spChg>
      </pc:sldChg>
      <pc:sldChg chg="addSp modSp mod">
        <pc:chgData name="Elise Wolf" userId="d0a0dd5789b29272" providerId="LiveId" clId="{DA055F86-F85E-45F5-B04D-A1539CE25B44}" dt="2023-10-29T23:30:22.692" v="2929"/>
        <pc:sldMkLst>
          <pc:docMk/>
          <pc:sldMk cId="570117926" sldId="1523"/>
        </pc:sldMkLst>
        <pc:spChg chg="mod">
          <ac:chgData name="Elise Wolf" userId="d0a0dd5789b29272" providerId="LiveId" clId="{DA055F86-F85E-45F5-B04D-A1539CE25B44}" dt="2023-10-29T23:07:22.263" v="1753" actId="20577"/>
          <ac:spMkLst>
            <pc:docMk/>
            <pc:sldMk cId="570117926" sldId="1523"/>
            <ac:spMk id="4" creationId="{2D2092D5-9FF0-187F-4A52-1B11E859934B}"/>
          </ac:spMkLst>
        </pc:spChg>
        <pc:spChg chg="add mod">
          <ac:chgData name="Elise Wolf" userId="d0a0dd5789b29272" providerId="LiveId" clId="{DA055F86-F85E-45F5-B04D-A1539CE25B44}" dt="2023-10-29T23:30:22.692" v="2929"/>
          <ac:spMkLst>
            <pc:docMk/>
            <pc:sldMk cId="570117926" sldId="1523"/>
            <ac:spMk id="11" creationId="{250E11C4-16AF-BD53-62DE-A59F92E11FF1}"/>
          </ac:spMkLst>
        </pc:spChg>
        <pc:graphicFrameChg chg="mod">
          <ac:chgData name="Elise Wolf" userId="d0a0dd5789b29272" providerId="LiveId" clId="{DA055F86-F85E-45F5-B04D-A1539CE25B44}" dt="2023-10-29T22:25:37.204" v="26" actId="14100"/>
          <ac:graphicFrameMkLst>
            <pc:docMk/>
            <pc:sldMk cId="570117926" sldId="1523"/>
            <ac:graphicFrameMk id="10" creationId="{83FD9823-D050-980C-20AC-6246E49895AC}"/>
          </ac:graphicFrameMkLst>
        </pc:graphicFrameChg>
      </pc:sldChg>
      <pc:sldChg chg="addSp delSp modSp mod">
        <pc:chgData name="Elise Wolf" userId="d0a0dd5789b29272" providerId="LiveId" clId="{DA055F86-F85E-45F5-B04D-A1539CE25B44}" dt="2023-10-29T23:30:25.788" v="2932"/>
        <pc:sldMkLst>
          <pc:docMk/>
          <pc:sldMk cId="3105257703" sldId="1524"/>
        </pc:sldMkLst>
        <pc:spChg chg="mod">
          <ac:chgData name="Elise Wolf" userId="d0a0dd5789b29272" providerId="LiveId" clId="{DA055F86-F85E-45F5-B04D-A1539CE25B44}" dt="2023-10-29T23:08:37.936" v="1809" actId="20577"/>
          <ac:spMkLst>
            <pc:docMk/>
            <pc:sldMk cId="3105257703" sldId="1524"/>
            <ac:spMk id="4" creationId="{2D2092D5-9FF0-187F-4A52-1B11E859934B}"/>
          </ac:spMkLst>
        </pc:spChg>
        <pc:spChg chg="mod">
          <ac:chgData name="Elise Wolf" userId="d0a0dd5789b29272" providerId="LiveId" clId="{DA055F86-F85E-45F5-B04D-A1539CE25B44}" dt="2023-10-29T22:43:12.780" v="831"/>
          <ac:spMkLst>
            <pc:docMk/>
            <pc:sldMk cId="3105257703" sldId="1524"/>
            <ac:spMk id="5" creationId="{F97456C0-8C34-C80D-A651-706388DC821A}"/>
          </ac:spMkLst>
        </pc:spChg>
        <pc:spChg chg="mod">
          <ac:chgData name="Elise Wolf" userId="d0a0dd5789b29272" providerId="LiveId" clId="{DA055F86-F85E-45F5-B04D-A1539CE25B44}" dt="2023-10-29T23:07:58.487" v="1781" actId="113"/>
          <ac:spMkLst>
            <pc:docMk/>
            <pc:sldMk cId="3105257703" sldId="1524"/>
            <ac:spMk id="6" creationId="{96B16A9D-DF76-1341-4AA1-9A6B4445BCF5}"/>
          </ac:spMkLst>
        </pc:spChg>
        <pc:spChg chg="mod">
          <ac:chgData name="Elise Wolf" userId="d0a0dd5789b29272" providerId="LiveId" clId="{DA055F86-F85E-45F5-B04D-A1539CE25B44}" dt="2023-10-29T23:06:54.812" v="1740" actId="207"/>
          <ac:spMkLst>
            <pc:docMk/>
            <pc:sldMk cId="3105257703" sldId="1524"/>
            <ac:spMk id="7" creationId="{C3A428A9-C1E2-0B34-C25C-23E251E3AB6A}"/>
          </ac:spMkLst>
        </pc:spChg>
        <pc:spChg chg="add del mod">
          <ac:chgData name="Elise Wolf" userId="d0a0dd5789b29272" providerId="LiveId" clId="{DA055F86-F85E-45F5-B04D-A1539CE25B44}" dt="2023-10-29T22:47:57.176" v="921"/>
          <ac:spMkLst>
            <pc:docMk/>
            <pc:sldMk cId="3105257703" sldId="1524"/>
            <ac:spMk id="8" creationId="{E81AEB8B-05DD-63CF-B330-EB8AE94B5E13}"/>
          </ac:spMkLst>
        </pc:spChg>
        <pc:spChg chg="add mod">
          <ac:chgData name="Elise Wolf" userId="d0a0dd5789b29272" providerId="LiveId" clId="{DA055F86-F85E-45F5-B04D-A1539CE25B44}" dt="2023-10-29T23:06:18.684" v="1695" actId="1076"/>
          <ac:spMkLst>
            <pc:docMk/>
            <pc:sldMk cId="3105257703" sldId="1524"/>
            <ac:spMk id="9" creationId="{7F2AE633-49BE-B6D6-B1D1-D915E14174E4}"/>
          </ac:spMkLst>
        </pc:spChg>
        <pc:spChg chg="add mod">
          <ac:chgData name="Elise Wolf" userId="d0a0dd5789b29272" providerId="LiveId" clId="{DA055F86-F85E-45F5-B04D-A1539CE25B44}" dt="2023-10-29T23:05:37.978" v="1688" actId="1076"/>
          <ac:spMkLst>
            <pc:docMk/>
            <pc:sldMk cId="3105257703" sldId="1524"/>
            <ac:spMk id="10" creationId="{8D99C039-A3B9-4FD9-F176-2FDD68DF49E4}"/>
          </ac:spMkLst>
        </pc:spChg>
        <pc:spChg chg="add mod">
          <ac:chgData name="Elise Wolf" userId="d0a0dd5789b29272" providerId="LiveId" clId="{DA055F86-F85E-45F5-B04D-A1539CE25B44}" dt="2023-10-29T23:05:00.136" v="1680" actId="207"/>
          <ac:spMkLst>
            <pc:docMk/>
            <pc:sldMk cId="3105257703" sldId="1524"/>
            <ac:spMk id="11" creationId="{967CBCA0-6C98-3119-96F4-EAA8881CF54E}"/>
          </ac:spMkLst>
        </pc:spChg>
        <pc:spChg chg="add mod">
          <ac:chgData name="Elise Wolf" userId="d0a0dd5789b29272" providerId="LiveId" clId="{DA055F86-F85E-45F5-B04D-A1539CE25B44}" dt="2023-10-29T23:05:03.084" v="1681" actId="207"/>
          <ac:spMkLst>
            <pc:docMk/>
            <pc:sldMk cId="3105257703" sldId="1524"/>
            <ac:spMk id="12" creationId="{08B85E58-3409-200F-ADC8-4C3E02A5B695}"/>
          </ac:spMkLst>
        </pc:spChg>
        <pc:spChg chg="add mod">
          <ac:chgData name="Elise Wolf" userId="d0a0dd5789b29272" providerId="LiveId" clId="{DA055F86-F85E-45F5-B04D-A1539CE25B44}" dt="2023-10-29T23:30:25.788" v="2932"/>
          <ac:spMkLst>
            <pc:docMk/>
            <pc:sldMk cId="3105257703" sldId="1524"/>
            <ac:spMk id="24" creationId="{9DBD15F0-E50A-DA7A-E9F4-E557DD01B1CB}"/>
          </ac:spMkLst>
        </pc:spChg>
        <pc:cxnChg chg="add mod">
          <ac:chgData name="Elise Wolf" userId="d0a0dd5789b29272" providerId="LiveId" clId="{DA055F86-F85E-45F5-B04D-A1539CE25B44}" dt="2023-10-29T23:05:37.978" v="1688" actId="1076"/>
          <ac:cxnSpMkLst>
            <pc:docMk/>
            <pc:sldMk cId="3105257703" sldId="1524"/>
            <ac:cxnSpMk id="14" creationId="{1135F217-3169-AEBC-FF9C-D134F9B54393}"/>
          </ac:cxnSpMkLst>
        </pc:cxnChg>
        <pc:cxnChg chg="add mod">
          <ac:chgData name="Elise Wolf" userId="d0a0dd5789b29272" providerId="LiveId" clId="{DA055F86-F85E-45F5-B04D-A1539CE25B44}" dt="2023-10-29T23:05:37.978" v="1688" actId="1076"/>
          <ac:cxnSpMkLst>
            <pc:docMk/>
            <pc:sldMk cId="3105257703" sldId="1524"/>
            <ac:cxnSpMk id="17" creationId="{CB6B23E7-47BE-7DA4-9194-E0B0D0FCB5CD}"/>
          </ac:cxnSpMkLst>
        </pc:cxnChg>
      </pc:sldChg>
      <pc:sldChg chg="addSp modSp mod">
        <pc:chgData name="Elise Wolf" userId="d0a0dd5789b29272" providerId="LiveId" clId="{DA055F86-F85E-45F5-B04D-A1539CE25B44}" dt="2023-10-29T23:30:28.611" v="2934"/>
        <pc:sldMkLst>
          <pc:docMk/>
          <pc:sldMk cId="264613505" sldId="1525"/>
        </pc:sldMkLst>
        <pc:spChg chg="add mod">
          <ac:chgData name="Elise Wolf" userId="d0a0dd5789b29272" providerId="LiveId" clId="{DA055F86-F85E-45F5-B04D-A1539CE25B44}" dt="2023-10-29T23:28:18.841" v="2920" actId="207"/>
          <ac:spMkLst>
            <pc:docMk/>
            <pc:sldMk cId="264613505" sldId="1525"/>
            <ac:spMk id="8" creationId="{22A1637C-B17C-AD43-F583-19C8504D434C}"/>
          </ac:spMkLst>
        </pc:spChg>
        <pc:spChg chg="add mod">
          <ac:chgData name="Elise Wolf" userId="d0a0dd5789b29272" providerId="LiveId" clId="{DA055F86-F85E-45F5-B04D-A1539CE25B44}" dt="2023-10-29T23:30:28.611" v="2934"/>
          <ac:spMkLst>
            <pc:docMk/>
            <pc:sldMk cId="264613505" sldId="1525"/>
            <ac:spMk id="9" creationId="{7D43B821-83C8-8A30-970F-D7874FAAE8F6}"/>
          </ac:spMkLst>
        </pc:spChg>
      </pc:sldChg>
      <pc:sldChg chg="del">
        <pc:chgData name="Elise Wolf" userId="d0a0dd5789b29272" providerId="LiveId" clId="{DA055F86-F85E-45F5-B04D-A1539CE25B44}" dt="2023-10-29T22:39:45.311" v="511" actId="47"/>
        <pc:sldMkLst>
          <pc:docMk/>
          <pc:sldMk cId="2949200067" sldId="1526"/>
        </pc:sldMkLst>
      </pc:sldChg>
      <pc:sldChg chg="del">
        <pc:chgData name="Elise Wolf" userId="d0a0dd5789b29272" providerId="LiveId" clId="{DA055F86-F85E-45F5-B04D-A1539CE25B44}" dt="2023-10-29T22:22:35.327" v="0" actId="2696"/>
        <pc:sldMkLst>
          <pc:docMk/>
          <pc:sldMk cId="2352170783" sldId="1527"/>
        </pc:sldMkLst>
      </pc:sldChg>
      <pc:sldChg chg="del">
        <pc:chgData name="Elise Wolf" userId="d0a0dd5789b29272" providerId="LiveId" clId="{DA055F86-F85E-45F5-B04D-A1539CE25B44}" dt="2023-10-29T22:24:37.210" v="18" actId="2696"/>
        <pc:sldMkLst>
          <pc:docMk/>
          <pc:sldMk cId="498722274" sldId="1528"/>
        </pc:sldMkLst>
      </pc:sldChg>
      <pc:sldChg chg="addSp modSp mod">
        <pc:chgData name="Elise Wolf" userId="d0a0dd5789b29272" providerId="LiveId" clId="{DA055F86-F85E-45F5-B04D-A1539CE25B44}" dt="2023-10-29T23:30:23.440" v="2930"/>
        <pc:sldMkLst>
          <pc:docMk/>
          <pc:sldMk cId="974949199" sldId="1529"/>
        </pc:sldMkLst>
        <pc:spChg chg="mod">
          <ac:chgData name="Elise Wolf" userId="d0a0dd5789b29272" providerId="LiveId" clId="{DA055F86-F85E-45F5-B04D-A1539CE25B44}" dt="2023-10-29T23:07:29.300" v="1766" actId="20577"/>
          <ac:spMkLst>
            <pc:docMk/>
            <pc:sldMk cId="974949199" sldId="1529"/>
            <ac:spMk id="4" creationId="{2D2092D5-9FF0-187F-4A52-1B11E859934B}"/>
          </ac:spMkLst>
        </pc:spChg>
        <pc:spChg chg="add mod">
          <ac:chgData name="Elise Wolf" userId="d0a0dd5789b29272" providerId="LiveId" clId="{DA055F86-F85E-45F5-B04D-A1539CE25B44}" dt="2023-10-29T23:30:23.440" v="2930"/>
          <ac:spMkLst>
            <pc:docMk/>
            <pc:sldMk cId="974949199" sldId="1529"/>
            <ac:spMk id="6" creationId="{D6822BFB-F521-879D-C5B4-321FD9617425}"/>
          </ac:spMkLst>
        </pc:spChg>
        <pc:graphicFrameChg chg="mod">
          <ac:chgData name="Elise Wolf" userId="d0a0dd5789b29272" providerId="LiveId" clId="{DA055F86-F85E-45F5-B04D-A1539CE25B44}" dt="2023-10-29T22:25:27.081" v="24" actId="14100"/>
          <ac:graphicFrameMkLst>
            <pc:docMk/>
            <pc:sldMk cId="974949199" sldId="1529"/>
            <ac:graphicFrameMk id="10" creationId="{83FD9823-D050-980C-20AC-6246E49895AC}"/>
          </ac:graphicFrameMkLst>
        </pc:graphicFrameChg>
      </pc:sldChg>
      <pc:sldChg chg="add del">
        <pc:chgData name="Elise Wolf" userId="d0a0dd5789b29272" providerId="LiveId" clId="{DA055F86-F85E-45F5-B04D-A1539CE25B44}" dt="2023-10-29T22:24:56.418" v="19" actId="47"/>
        <pc:sldMkLst>
          <pc:docMk/>
          <pc:sldMk cId="2345375840" sldId="1530"/>
        </pc:sldMkLst>
      </pc:sldChg>
      <pc:sldChg chg="addSp modSp add mod">
        <pc:chgData name="Elise Wolf" userId="d0a0dd5789b29272" providerId="LiveId" clId="{DA055F86-F85E-45F5-B04D-A1539CE25B44}" dt="2023-10-29T23:30:24.107" v="2931"/>
        <pc:sldMkLst>
          <pc:docMk/>
          <pc:sldMk cId="1796854254" sldId="1531"/>
        </pc:sldMkLst>
        <pc:spChg chg="mod">
          <ac:chgData name="Elise Wolf" userId="d0a0dd5789b29272" providerId="LiveId" clId="{DA055F86-F85E-45F5-B04D-A1539CE25B44}" dt="2023-10-29T23:07:36.522" v="1779" actId="20577"/>
          <ac:spMkLst>
            <pc:docMk/>
            <pc:sldMk cId="1796854254" sldId="1531"/>
            <ac:spMk id="4" creationId="{2D2092D5-9FF0-187F-4A52-1B11E859934B}"/>
          </ac:spMkLst>
        </pc:spChg>
        <pc:spChg chg="add mod">
          <ac:chgData name="Elise Wolf" userId="d0a0dd5789b29272" providerId="LiveId" clId="{DA055F86-F85E-45F5-B04D-A1539CE25B44}" dt="2023-10-29T23:30:24.107" v="2931"/>
          <ac:spMkLst>
            <pc:docMk/>
            <pc:sldMk cId="1796854254" sldId="1531"/>
            <ac:spMk id="6" creationId="{C7E84466-3832-ECEE-784F-251C243A844B}"/>
          </ac:spMkLst>
        </pc:spChg>
        <pc:graphicFrameChg chg="mod modGraphic">
          <ac:chgData name="Elise Wolf" userId="d0a0dd5789b29272" providerId="LiveId" clId="{DA055F86-F85E-45F5-B04D-A1539CE25B44}" dt="2023-10-29T22:25:48.149" v="28" actId="14100"/>
          <ac:graphicFrameMkLst>
            <pc:docMk/>
            <pc:sldMk cId="1796854254" sldId="1531"/>
            <ac:graphicFrameMk id="10" creationId="{83FD9823-D050-980C-20AC-6246E49895AC}"/>
          </ac:graphicFrameMkLst>
        </pc:graphicFrameChg>
      </pc:sldChg>
      <pc:sldChg chg="addSp delSp modSp new add mod">
        <pc:chgData name="Elise Wolf" userId="d0a0dd5789b29272" providerId="LiveId" clId="{DA055F86-F85E-45F5-B04D-A1539CE25B44}" dt="2023-10-29T23:30:26.782" v="2933"/>
        <pc:sldMkLst>
          <pc:docMk/>
          <pc:sldMk cId="1846990325" sldId="1532"/>
        </pc:sldMkLst>
        <pc:spChg chg="mod">
          <ac:chgData name="Elise Wolf" userId="d0a0dd5789b29272" providerId="LiveId" clId="{DA055F86-F85E-45F5-B04D-A1539CE25B44}" dt="2023-10-29T23:08:22.359" v="1786" actId="20577"/>
          <ac:spMkLst>
            <pc:docMk/>
            <pc:sldMk cId="1846990325" sldId="1532"/>
            <ac:spMk id="3" creationId="{AAA6AD26-B59C-B5FB-B569-486B157C38B9}"/>
          </ac:spMkLst>
        </pc:spChg>
        <pc:spChg chg="mod">
          <ac:chgData name="Elise Wolf" userId="d0a0dd5789b29272" providerId="LiveId" clId="{DA055F86-F85E-45F5-B04D-A1539CE25B44}" dt="2023-10-29T23:08:31.285" v="1798" actId="20577"/>
          <ac:spMkLst>
            <pc:docMk/>
            <pc:sldMk cId="1846990325" sldId="1532"/>
            <ac:spMk id="4" creationId="{EB02022D-CE97-DEAD-050C-16854C4E7441}"/>
          </ac:spMkLst>
        </pc:spChg>
        <pc:spChg chg="add mod">
          <ac:chgData name="Elise Wolf" userId="d0a0dd5789b29272" providerId="LiveId" clId="{DA055F86-F85E-45F5-B04D-A1539CE25B44}" dt="2023-10-29T23:20:35.568" v="2333" actId="20577"/>
          <ac:spMkLst>
            <pc:docMk/>
            <pc:sldMk cId="1846990325" sldId="1532"/>
            <ac:spMk id="6" creationId="{92C77D2B-52F9-C3AD-E09E-DB2801ED6E8B}"/>
          </ac:spMkLst>
        </pc:spChg>
        <pc:spChg chg="add mod">
          <ac:chgData name="Elise Wolf" userId="d0a0dd5789b29272" providerId="LiveId" clId="{DA055F86-F85E-45F5-B04D-A1539CE25B44}" dt="2023-10-29T23:17:27.682" v="2231" actId="1076"/>
          <ac:spMkLst>
            <pc:docMk/>
            <pc:sldMk cId="1846990325" sldId="1532"/>
            <ac:spMk id="7" creationId="{EED71F81-CAE0-E7B3-8668-E7D03AC53B8A}"/>
          </ac:spMkLst>
        </pc:spChg>
        <pc:spChg chg="add mod">
          <ac:chgData name="Elise Wolf" userId="d0a0dd5789b29272" providerId="LiveId" clId="{DA055F86-F85E-45F5-B04D-A1539CE25B44}" dt="2023-10-29T23:17:22.086" v="2230" actId="1076"/>
          <ac:spMkLst>
            <pc:docMk/>
            <pc:sldMk cId="1846990325" sldId="1532"/>
            <ac:spMk id="8" creationId="{C376BD28-20CB-5CC6-AD92-9D4069882AB8}"/>
          </ac:spMkLst>
        </pc:spChg>
        <pc:spChg chg="add mod">
          <ac:chgData name="Elise Wolf" userId="d0a0dd5789b29272" providerId="LiveId" clId="{DA055F86-F85E-45F5-B04D-A1539CE25B44}" dt="2023-10-29T23:20:39.174" v="2335" actId="20577"/>
          <ac:spMkLst>
            <pc:docMk/>
            <pc:sldMk cId="1846990325" sldId="1532"/>
            <ac:spMk id="9" creationId="{8E3FFC73-985C-6401-54AF-AC7B0B781097}"/>
          </ac:spMkLst>
        </pc:spChg>
        <pc:spChg chg="add mod">
          <ac:chgData name="Elise Wolf" userId="d0a0dd5789b29272" providerId="LiveId" clId="{DA055F86-F85E-45F5-B04D-A1539CE25B44}" dt="2023-10-29T23:22:56.049" v="2483" actId="20577"/>
          <ac:spMkLst>
            <pc:docMk/>
            <pc:sldMk cId="1846990325" sldId="1532"/>
            <ac:spMk id="10" creationId="{64E20035-A6AA-9FD5-DF2A-0B72990A82D8}"/>
          </ac:spMkLst>
        </pc:spChg>
        <pc:spChg chg="add mod">
          <ac:chgData name="Elise Wolf" userId="d0a0dd5789b29272" providerId="LiveId" clId="{DA055F86-F85E-45F5-B04D-A1539CE25B44}" dt="2023-10-29T23:24:51.515" v="2636" actId="20577"/>
          <ac:spMkLst>
            <pc:docMk/>
            <pc:sldMk cId="1846990325" sldId="1532"/>
            <ac:spMk id="11" creationId="{D2D3FA25-15B4-6CD8-D579-BF664004D830}"/>
          </ac:spMkLst>
        </pc:spChg>
        <pc:spChg chg="add del">
          <ac:chgData name="Elise Wolf" userId="d0a0dd5789b29272" providerId="LiveId" clId="{DA055F86-F85E-45F5-B04D-A1539CE25B44}" dt="2023-10-29T23:24:14.685" v="2530"/>
          <ac:spMkLst>
            <pc:docMk/>
            <pc:sldMk cId="1846990325" sldId="1532"/>
            <ac:spMk id="13" creationId="{97E1D262-B440-DB52-EFE6-68C3486ECEC2}"/>
          </ac:spMkLst>
        </pc:spChg>
        <pc:spChg chg="add del">
          <ac:chgData name="Elise Wolf" userId="d0a0dd5789b29272" providerId="LiveId" clId="{DA055F86-F85E-45F5-B04D-A1539CE25B44}" dt="2023-10-29T23:25:15.111" v="2639" actId="22"/>
          <ac:spMkLst>
            <pc:docMk/>
            <pc:sldMk cId="1846990325" sldId="1532"/>
            <ac:spMk id="15" creationId="{43CFCE69-49B5-34C4-75C4-2AEE860B8325}"/>
          </ac:spMkLst>
        </pc:spChg>
        <pc:spChg chg="add mod">
          <ac:chgData name="Elise Wolf" userId="d0a0dd5789b29272" providerId="LiveId" clId="{DA055F86-F85E-45F5-B04D-A1539CE25B44}" dt="2023-10-29T23:27:59.229" v="2918" actId="20577"/>
          <ac:spMkLst>
            <pc:docMk/>
            <pc:sldMk cId="1846990325" sldId="1532"/>
            <ac:spMk id="16" creationId="{4A30BBE2-CB0D-4892-04BE-3131F77FB4A1}"/>
          </ac:spMkLst>
        </pc:spChg>
        <pc:spChg chg="add mod">
          <ac:chgData name="Elise Wolf" userId="d0a0dd5789b29272" providerId="LiveId" clId="{DA055F86-F85E-45F5-B04D-A1539CE25B44}" dt="2023-10-29T23:27:54.775" v="2917" actId="20577"/>
          <ac:spMkLst>
            <pc:docMk/>
            <pc:sldMk cId="1846990325" sldId="1532"/>
            <ac:spMk id="17" creationId="{458CB846-2954-D4B2-45C7-1AE4B1928DF6}"/>
          </ac:spMkLst>
        </pc:spChg>
        <pc:spChg chg="add mod">
          <ac:chgData name="Elise Wolf" userId="d0a0dd5789b29272" providerId="LiveId" clId="{DA055F86-F85E-45F5-B04D-A1539CE25B44}" dt="2023-10-29T23:30:26.782" v="2933"/>
          <ac:spMkLst>
            <pc:docMk/>
            <pc:sldMk cId="1846990325" sldId="1532"/>
            <ac:spMk id="18" creationId="{3FD15B84-C49F-10FA-D961-3813291DE852}"/>
          </ac:spMkLst>
        </pc:spChg>
      </pc:sldChg>
    </pc:docChg>
  </pc:docChgLst>
  <pc:docChgLst>
    <pc:chgData name="Elise Wolf" userId="990d2b7d-e680-43f9-91ad-4d44f54dc576" providerId="ADAL" clId="{0E9023A3-E318-4F97-98FB-1A0BC9EA0E52}"/>
    <pc:docChg chg="custSel modSld">
      <pc:chgData name="Elise Wolf" userId="990d2b7d-e680-43f9-91ad-4d44f54dc576" providerId="ADAL" clId="{0E9023A3-E318-4F97-98FB-1A0BC9EA0E52}" dt="2023-11-13T11:35:49.372" v="20" actId="478"/>
      <pc:docMkLst>
        <pc:docMk/>
      </pc:docMkLst>
      <pc:sldChg chg="modSp mod">
        <pc:chgData name="Elise Wolf" userId="990d2b7d-e680-43f9-91ad-4d44f54dc576" providerId="ADAL" clId="{0E9023A3-E318-4F97-98FB-1A0BC9EA0E52}" dt="2023-11-13T11:33:42.894" v="4" actId="27636"/>
        <pc:sldMkLst>
          <pc:docMk/>
          <pc:sldMk cId="1978521131" sldId="1542"/>
        </pc:sldMkLst>
        <pc:spChg chg="mod">
          <ac:chgData name="Elise Wolf" userId="990d2b7d-e680-43f9-91ad-4d44f54dc576" providerId="ADAL" clId="{0E9023A3-E318-4F97-98FB-1A0BC9EA0E52}" dt="2023-11-13T11:33:42.894" v="4" actId="27636"/>
          <ac:spMkLst>
            <pc:docMk/>
            <pc:sldMk cId="1978521131" sldId="1542"/>
            <ac:spMk id="5" creationId="{476EEEE3-87F6-6019-DC32-B1CE2DF5E793}"/>
          </ac:spMkLst>
        </pc:spChg>
      </pc:sldChg>
      <pc:sldChg chg="modSp mod">
        <pc:chgData name="Elise Wolf" userId="990d2b7d-e680-43f9-91ad-4d44f54dc576" providerId="ADAL" clId="{0E9023A3-E318-4F97-98FB-1A0BC9EA0E52}" dt="2023-11-13T11:33:42.867" v="3" actId="27636"/>
        <pc:sldMkLst>
          <pc:docMk/>
          <pc:sldMk cId="1673707424" sldId="1547"/>
        </pc:sldMkLst>
        <pc:spChg chg="mod">
          <ac:chgData name="Elise Wolf" userId="990d2b7d-e680-43f9-91ad-4d44f54dc576" providerId="ADAL" clId="{0E9023A3-E318-4F97-98FB-1A0BC9EA0E52}" dt="2023-11-13T11:33:42.867" v="3" actId="27636"/>
          <ac:spMkLst>
            <pc:docMk/>
            <pc:sldMk cId="1673707424" sldId="1547"/>
            <ac:spMk id="5" creationId="{5FE40384-7E34-470F-7702-BD3957BE3EFA}"/>
          </ac:spMkLst>
        </pc:spChg>
      </pc:sldChg>
      <pc:sldChg chg="modSp mod">
        <pc:chgData name="Elise Wolf" userId="990d2b7d-e680-43f9-91ad-4d44f54dc576" providerId="ADAL" clId="{0E9023A3-E318-4F97-98FB-1A0BC9EA0E52}" dt="2023-11-13T11:33:42.905" v="5" actId="27636"/>
        <pc:sldMkLst>
          <pc:docMk/>
          <pc:sldMk cId="1017539381" sldId="1548"/>
        </pc:sldMkLst>
        <pc:spChg chg="mod">
          <ac:chgData name="Elise Wolf" userId="990d2b7d-e680-43f9-91ad-4d44f54dc576" providerId="ADAL" clId="{0E9023A3-E318-4F97-98FB-1A0BC9EA0E52}" dt="2023-11-13T11:33:42.905" v="5" actId="27636"/>
          <ac:spMkLst>
            <pc:docMk/>
            <pc:sldMk cId="1017539381" sldId="1548"/>
            <ac:spMk id="3" creationId="{434A97D6-B76A-06F0-5E27-9E4CAE2E1408}"/>
          </ac:spMkLst>
        </pc:spChg>
      </pc:sldChg>
      <pc:sldChg chg="modSp mod">
        <pc:chgData name="Elise Wolf" userId="990d2b7d-e680-43f9-91ad-4d44f54dc576" providerId="ADAL" clId="{0E9023A3-E318-4F97-98FB-1A0BC9EA0E52}" dt="2023-11-13T11:33:42.913" v="6" actId="27636"/>
        <pc:sldMkLst>
          <pc:docMk/>
          <pc:sldMk cId="3099095965" sldId="1549"/>
        </pc:sldMkLst>
        <pc:spChg chg="mod">
          <ac:chgData name="Elise Wolf" userId="990d2b7d-e680-43f9-91ad-4d44f54dc576" providerId="ADAL" clId="{0E9023A3-E318-4F97-98FB-1A0BC9EA0E52}" dt="2023-11-13T11:33:42.913" v="6" actId="27636"/>
          <ac:spMkLst>
            <pc:docMk/>
            <pc:sldMk cId="3099095965" sldId="1549"/>
            <ac:spMk id="3" creationId="{18DC6391-9513-CC25-FF0F-2BA8D70CAD14}"/>
          </ac:spMkLst>
        </pc:spChg>
      </pc:sldChg>
      <pc:sldChg chg="addSp delSp modSp mod">
        <pc:chgData name="Elise Wolf" userId="990d2b7d-e680-43f9-91ad-4d44f54dc576" providerId="ADAL" clId="{0E9023A3-E318-4F97-98FB-1A0BC9EA0E52}" dt="2023-11-13T11:35:49.372" v="20" actId="478"/>
        <pc:sldMkLst>
          <pc:docMk/>
          <pc:sldMk cId="4214775140" sldId="1550"/>
        </pc:sldMkLst>
        <pc:spChg chg="mod">
          <ac:chgData name="Elise Wolf" userId="990d2b7d-e680-43f9-91ad-4d44f54dc576" providerId="ADAL" clId="{0E9023A3-E318-4F97-98FB-1A0BC9EA0E52}" dt="2023-11-13T11:33:42.815" v="2" actId="27636"/>
          <ac:spMkLst>
            <pc:docMk/>
            <pc:sldMk cId="4214775140" sldId="1550"/>
            <ac:spMk id="3" creationId="{9B167D1B-55FA-8DE6-78EE-0103E2D4CC07}"/>
          </ac:spMkLst>
        </pc:spChg>
        <pc:spChg chg="add del mod">
          <ac:chgData name="Elise Wolf" userId="990d2b7d-e680-43f9-91ad-4d44f54dc576" providerId="ADAL" clId="{0E9023A3-E318-4F97-98FB-1A0BC9EA0E52}" dt="2023-11-13T11:34:59.131" v="15"/>
          <ac:spMkLst>
            <pc:docMk/>
            <pc:sldMk cId="4214775140" sldId="1550"/>
            <ac:spMk id="6" creationId="{D52139E2-2A9D-8B4A-FAC5-44839A3BDBFB}"/>
          </ac:spMkLst>
        </pc:spChg>
        <pc:spChg chg="add del mod">
          <ac:chgData name="Elise Wolf" userId="990d2b7d-e680-43f9-91ad-4d44f54dc576" providerId="ADAL" clId="{0E9023A3-E318-4F97-98FB-1A0BC9EA0E52}" dt="2023-11-13T11:35:49.372" v="20" actId="478"/>
          <ac:spMkLst>
            <pc:docMk/>
            <pc:sldMk cId="4214775140" sldId="1550"/>
            <ac:spMk id="7" creationId="{26B74900-1A5F-9C32-164D-9128CA6622DF}"/>
          </ac:spMkLst>
        </pc:spChg>
      </pc:sldChg>
    </pc:docChg>
  </pc:docChgLst>
  <pc:docChgLst>
    <pc:chgData name="Elise Wolf" userId="S::elise.wolf@stads.de::990d2b7d-e680-43f9-91ad-4d44f54dc576" providerId="AD" clId="Web-{BF4B7E73-2870-B920-0AB8-42CDDC27803A}"/>
    <pc:docChg chg="addSld modSld modSection">
      <pc:chgData name="Elise Wolf" userId="S::elise.wolf@stads.de::990d2b7d-e680-43f9-91ad-4d44f54dc576" providerId="AD" clId="Web-{BF4B7E73-2870-B920-0AB8-42CDDC27803A}" dt="2023-11-13T12:50:16.594" v="1542" actId="20577"/>
      <pc:docMkLst>
        <pc:docMk/>
      </pc:docMkLst>
      <pc:sldChg chg="modSp">
        <pc:chgData name="Elise Wolf" userId="S::elise.wolf@stads.de::990d2b7d-e680-43f9-91ad-4d44f54dc576" providerId="AD" clId="Web-{BF4B7E73-2870-B920-0AB8-42CDDC27803A}" dt="2023-11-13T12:36:23.803" v="1535" actId="20577"/>
        <pc:sldMkLst>
          <pc:docMk/>
          <pc:sldMk cId="3675422390" sldId="1506"/>
        </pc:sldMkLst>
        <pc:spChg chg="mod">
          <ac:chgData name="Elise Wolf" userId="S::elise.wolf@stads.de::990d2b7d-e680-43f9-91ad-4d44f54dc576" providerId="AD" clId="Web-{BF4B7E73-2870-B920-0AB8-42CDDC27803A}" dt="2023-11-13T12:36:23.803" v="1535" actId="20577"/>
          <ac:spMkLst>
            <pc:docMk/>
            <pc:sldMk cId="3675422390" sldId="1506"/>
            <ac:spMk id="8" creationId="{D86B90D5-EE20-F12A-4723-572EF7B5C029}"/>
          </ac:spMkLst>
        </pc:spChg>
      </pc:sldChg>
      <pc:sldChg chg="modSp">
        <pc:chgData name="Elise Wolf" userId="S::elise.wolf@stads.de::990d2b7d-e680-43f9-91ad-4d44f54dc576" providerId="AD" clId="Web-{BF4B7E73-2870-B920-0AB8-42CDDC27803A}" dt="2023-11-13T12:35:25.520" v="1505" actId="20577"/>
        <pc:sldMkLst>
          <pc:docMk/>
          <pc:sldMk cId="2918909484" sldId="1540"/>
        </pc:sldMkLst>
        <pc:spChg chg="mod">
          <ac:chgData name="Elise Wolf" userId="S::elise.wolf@stads.de::990d2b7d-e680-43f9-91ad-4d44f54dc576" providerId="AD" clId="Web-{BF4B7E73-2870-B920-0AB8-42CDDC27803A}" dt="2023-11-13T12:35:25.520" v="1505" actId="20577"/>
          <ac:spMkLst>
            <pc:docMk/>
            <pc:sldMk cId="2918909484" sldId="1540"/>
            <ac:spMk id="7" creationId="{20C1FBD4-3295-B8BE-62E7-7358E4B326A2}"/>
          </ac:spMkLst>
        </pc:spChg>
      </pc:sldChg>
      <pc:sldChg chg="modSp">
        <pc:chgData name="Elise Wolf" userId="S::elise.wolf@stads.de::990d2b7d-e680-43f9-91ad-4d44f54dc576" providerId="AD" clId="Web-{BF4B7E73-2870-B920-0AB8-42CDDC27803A}" dt="2023-11-13T12:35:34.067" v="1510" actId="20577"/>
        <pc:sldMkLst>
          <pc:docMk/>
          <pc:sldMk cId="3532335081" sldId="1541"/>
        </pc:sldMkLst>
        <pc:spChg chg="mod">
          <ac:chgData name="Elise Wolf" userId="S::elise.wolf@stads.de::990d2b7d-e680-43f9-91ad-4d44f54dc576" providerId="AD" clId="Web-{BF4B7E73-2870-B920-0AB8-42CDDC27803A}" dt="2023-11-13T12:35:34.067" v="1510" actId="20577"/>
          <ac:spMkLst>
            <pc:docMk/>
            <pc:sldMk cId="3532335081" sldId="1541"/>
            <ac:spMk id="15" creationId="{93208C1D-591F-9F96-9B04-BC642D774649}"/>
          </ac:spMkLst>
        </pc:spChg>
      </pc:sldChg>
      <pc:sldChg chg="modSp">
        <pc:chgData name="Elise Wolf" userId="S::elise.wolf@stads.de::990d2b7d-e680-43f9-91ad-4d44f54dc576" providerId="AD" clId="Web-{BF4B7E73-2870-B920-0AB8-42CDDC27803A}" dt="2023-11-13T12:35:41.786" v="1514" actId="20577"/>
        <pc:sldMkLst>
          <pc:docMk/>
          <pc:sldMk cId="623034330" sldId="1545"/>
        </pc:sldMkLst>
        <pc:spChg chg="mod">
          <ac:chgData name="Elise Wolf" userId="S::elise.wolf@stads.de::990d2b7d-e680-43f9-91ad-4d44f54dc576" providerId="AD" clId="Web-{BF4B7E73-2870-B920-0AB8-42CDDC27803A}" dt="2023-11-13T12:35:41.786" v="1514" actId="20577"/>
          <ac:spMkLst>
            <pc:docMk/>
            <pc:sldMk cId="623034330" sldId="1545"/>
            <ac:spMk id="19" creationId="{B522E48C-000A-2DF2-03B4-1B478C35FFC2}"/>
          </ac:spMkLst>
        </pc:spChg>
      </pc:sldChg>
      <pc:sldChg chg="addSp modSp">
        <pc:chgData name="Elise Wolf" userId="S::elise.wolf@stads.de::990d2b7d-e680-43f9-91ad-4d44f54dc576" providerId="AD" clId="Web-{BF4B7E73-2870-B920-0AB8-42CDDC27803A}" dt="2023-11-13T12:38:30.338" v="1540" actId="20577"/>
        <pc:sldMkLst>
          <pc:docMk/>
          <pc:sldMk cId="1017539381" sldId="1548"/>
        </pc:sldMkLst>
        <pc:spChg chg="mod">
          <ac:chgData name="Elise Wolf" userId="S::elise.wolf@stads.de::990d2b7d-e680-43f9-91ad-4d44f54dc576" providerId="AD" clId="Web-{BF4B7E73-2870-B920-0AB8-42CDDC27803A}" dt="2023-11-13T12:38:13.041" v="1539" actId="1076"/>
          <ac:spMkLst>
            <pc:docMk/>
            <pc:sldMk cId="1017539381" sldId="1548"/>
            <ac:spMk id="6" creationId="{EC2707BB-3762-0ADB-4634-60D3486D8682}"/>
          </ac:spMkLst>
        </pc:spChg>
        <pc:spChg chg="mod">
          <ac:chgData name="Elise Wolf" userId="S::elise.wolf@stads.de::990d2b7d-e680-43f9-91ad-4d44f54dc576" providerId="AD" clId="Web-{BF4B7E73-2870-B920-0AB8-42CDDC27803A}" dt="2023-11-13T12:38:30.338" v="1540" actId="20577"/>
          <ac:spMkLst>
            <pc:docMk/>
            <pc:sldMk cId="1017539381" sldId="1548"/>
            <ac:spMk id="9" creationId="{4DD908C0-705D-A0A8-A1FC-65D3D29609AE}"/>
          </ac:spMkLst>
        </pc:spChg>
        <pc:spChg chg="add mod">
          <ac:chgData name="Elise Wolf" userId="S::elise.wolf@stads.de::990d2b7d-e680-43f9-91ad-4d44f54dc576" providerId="AD" clId="Web-{BF4B7E73-2870-B920-0AB8-42CDDC27803A}" dt="2023-11-13T12:36:05.427" v="1523"/>
          <ac:spMkLst>
            <pc:docMk/>
            <pc:sldMk cId="1017539381" sldId="1548"/>
            <ac:spMk id="17" creationId="{CFED48B5-9D6A-38DF-886A-D0DC9FBC1027}"/>
          </ac:spMkLst>
        </pc:spChg>
        <pc:cxnChg chg="mod">
          <ac:chgData name="Elise Wolf" userId="S::elise.wolf@stads.de::990d2b7d-e680-43f9-91ad-4d44f54dc576" providerId="AD" clId="Web-{BF4B7E73-2870-B920-0AB8-42CDDC27803A}" dt="2023-11-13T12:38:04.868" v="1536" actId="14100"/>
          <ac:cxnSpMkLst>
            <pc:docMk/>
            <pc:sldMk cId="1017539381" sldId="1548"/>
            <ac:cxnSpMk id="15" creationId="{2140277F-66FE-D1C4-4029-7E2396EC8326}"/>
          </ac:cxnSpMkLst>
        </pc:cxnChg>
      </pc:sldChg>
      <pc:sldChg chg="addSp delSp modSp">
        <pc:chgData name="Elise Wolf" userId="S::elise.wolf@stads.de::990d2b7d-e680-43f9-91ad-4d44f54dc576" providerId="AD" clId="Web-{BF4B7E73-2870-B920-0AB8-42CDDC27803A}" dt="2023-11-13T12:36:09.709" v="1524"/>
        <pc:sldMkLst>
          <pc:docMk/>
          <pc:sldMk cId="3099095965" sldId="1549"/>
        </pc:sldMkLst>
        <pc:spChg chg="ord">
          <ac:chgData name="Elise Wolf" userId="S::elise.wolf@stads.de::990d2b7d-e680-43f9-91ad-4d44f54dc576" providerId="AD" clId="Web-{BF4B7E73-2870-B920-0AB8-42CDDC27803A}" dt="2023-11-13T12:00:23.627" v="691"/>
          <ac:spMkLst>
            <pc:docMk/>
            <pc:sldMk cId="3099095965" sldId="1549"/>
            <ac:spMk id="2" creationId="{34816385-70AB-035E-B237-9C476060B3F8}"/>
          </ac:spMkLst>
        </pc:spChg>
        <pc:spChg chg="ord">
          <ac:chgData name="Elise Wolf" userId="S::elise.wolf@stads.de::990d2b7d-e680-43f9-91ad-4d44f54dc576" providerId="AD" clId="Web-{BF4B7E73-2870-B920-0AB8-42CDDC27803A}" dt="2023-11-13T12:00:29.409" v="692"/>
          <ac:spMkLst>
            <pc:docMk/>
            <pc:sldMk cId="3099095965" sldId="1549"/>
            <ac:spMk id="3" creationId="{18DC6391-9513-CC25-FF0F-2BA8D70CAD14}"/>
          </ac:spMkLst>
        </pc:spChg>
        <pc:spChg chg="mod">
          <ac:chgData name="Elise Wolf" userId="S::elise.wolf@stads.de::990d2b7d-e680-43f9-91ad-4d44f54dc576" providerId="AD" clId="Web-{BF4B7E73-2870-B920-0AB8-42CDDC27803A}" dt="2023-11-13T11:58:15.561" v="674" actId="1076"/>
          <ac:spMkLst>
            <pc:docMk/>
            <pc:sldMk cId="3099095965" sldId="1549"/>
            <ac:spMk id="7" creationId="{008CCE85-681F-2BE4-1B3D-7567D8A710B4}"/>
          </ac:spMkLst>
        </pc:spChg>
        <pc:spChg chg="mod">
          <ac:chgData name="Elise Wolf" userId="S::elise.wolf@stads.de::990d2b7d-e680-43f9-91ad-4d44f54dc576" providerId="AD" clId="Web-{BF4B7E73-2870-B920-0AB8-42CDDC27803A}" dt="2023-11-13T11:57:29.919" v="666" actId="20577"/>
          <ac:spMkLst>
            <pc:docMk/>
            <pc:sldMk cId="3099095965" sldId="1549"/>
            <ac:spMk id="9" creationId="{A0F7D2DE-D8E8-46B3-842E-B23BF88E53A8}"/>
          </ac:spMkLst>
        </pc:spChg>
        <pc:spChg chg="mod">
          <ac:chgData name="Elise Wolf" userId="S::elise.wolf@stads.de::990d2b7d-e680-43f9-91ad-4d44f54dc576" providerId="AD" clId="Web-{BF4B7E73-2870-B920-0AB8-42CDDC27803A}" dt="2023-11-13T11:57:32.059" v="670" actId="20577"/>
          <ac:spMkLst>
            <pc:docMk/>
            <pc:sldMk cId="3099095965" sldId="1549"/>
            <ac:spMk id="10" creationId="{D1A443A1-0098-050F-ADD7-B1DDEE4C6235}"/>
          </ac:spMkLst>
        </pc:spChg>
        <pc:spChg chg="mod">
          <ac:chgData name="Elise Wolf" userId="S::elise.wolf@stads.de::990d2b7d-e680-43f9-91ad-4d44f54dc576" providerId="AD" clId="Web-{BF4B7E73-2870-B920-0AB8-42CDDC27803A}" dt="2023-11-13T11:57:25.481" v="661" actId="20577"/>
          <ac:spMkLst>
            <pc:docMk/>
            <pc:sldMk cId="3099095965" sldId="1549"/>
            <ac:spMk id="11" creationId="{056F4328-FF74-7309-81F9-E95551473C43}"/>
          </ac:spMkLst>
        </pc:spChg>
        <pc:spChg chg="add mod ord">
          <ac:chgData name="Elise Wolf" userId="S::elise.wolf@stads.de::990d2b7d-e680-43f9-91ad-4d44f54dc576" providerId="AD" clId="Web-{BF4B7E73-2870-B920-0AB8-42CDDC27803A}" dt="2023-11-13T12:01:00.191" v="703"/>
          <ac:spMkLst>
            <pc:docMk/>
            <pc:sldMk cId="3099095965" sldId="1549"/>
            <ac:spMk id="16" creationId="{1374F1A6-CEE5-95D6-378C-D8A3C400EBD8}"/>
          </ac:spMkLst>
        </pc:spChg>
        <pc:spChg chg="add mod">
          <ac:chgData name="Elise Wolf" userId="S::elise.wolf@stads.de::990d2b7d-e680-43f9-91ad-4d44f54dc576" providerId="AD" clId="Web-{BF4B7E73-2870-B920-0AB8-42CDDC27803A}" dt="2023-11-13T12:01:18.004" v="708" actId="1076"/>
          <ac:spMkLst>
            <pc:docMk/>
            <pc:sldMk cId="3099095965" sldId="1549"/>
            <ac:spMk id="17" creationId="{FFF379B6-E404-61BE-ADE0-DEBF53E8C582}"/>
          </ac:spMkLst>
        </pc:spChg>
        <pc:spChg chg="add mod">
          <ac:chgData name="Elise Wolf" userId="S::elise.wolf@stads.de::990d2b7d-e680-43f9-91ad-4d44f54dc576" providerId="AD" clId="Web-{BF4B7E73-2870-B920-0AB8-42CDDC27803A}" dt="2023-11-13T12:01:28.614" v="711" actId="1076"/>
          <ac:spMkLst>
            <pc:docMk/>
            <pc:sldMk cId="3099095965" sldId="1549"/>
            <ac:spMk id="18" creationId="{2D8D3F39-B534-65E3-6DE6-6624E0624AFA}"/>
          </ac:spMkLst>
        </pc:spChg>
        <pc:spChg chg="add">
          <ac:chgData name="Elise Wolf" userId="S::elise.wolf@stads.de::990d2b7d-e680-43f9-91ad-4d44f54dc576" providerId="AD" clId="Web-{BF4B7E73-2870-B920-0AB8-42CDDC27803A}" dt="2023-11-13T12:36:09.709" v="1524"/>
          <ac:spMkLst>
            <pc:docMk/>
            <pc:sldMk cId="3099095965" sldId="1549"/>
            <ac:spMk id="20" creationId="{38D19B21-B178-D99C-4153-F6DD65EAC902}"/>
          </ac:spMkLst>
        </pc:spChg>
        <pc:picChg chg="add mod ord">
          <ac:chgData name="Elise Wolf" userId="S::elise.wolf@stads.de::990d2b7d-e680-43f9-91ad-4d44f54dc576" providerId="AD" clId="Web-{BF4B7E73-2870-B920-0AB8-42CDDC27803A}" dt="2023-11-13T12:01:35.254" v="714" actId="1076"/>
          <ac:picMkLst>
            <pc:docMk/>
            <pc:sldMk cId="3099095965" sldId="1549"/>
            <ac:picMk id="12" creationId="{1DDD4D6D-0E02-D229-B2E2-EBA02EC868BF}"/>
          </ac:picMkLst>
        </pc:picChg>
        <pc:picChg chg="add mod ord">
          <ac:chgData name="Elise Wolf" userId="S::elise.wolf@stads.de::990d2b7d-e680-43f9-91ad-4d44f54dc576" providerId="AD" clId="Web-{BF4B7E73-2870-B920-0AB8-42CDDC27803A}" dt="2023-11-13T12:01:51.583" v="721" actId="1076"/>
          <ac:picMkLst>
            <pc:docMk/>
            <pc:sldMk cId="3099095965" sldId="1549"/>
            <ac:picMk id="13" creationId="{7B6B033E-ED23-5739-1517-5B8704E4235C}"/>
          </ac:picMkLst>
        </pc:picChg>
        <pc:picChg chg="add del mod">
          <ac:chgData name="Elise Wolf" userId="S::elise.wolf@stads.de::990d2b7d-e680-43f9-91ad-4d44f54dc576" providerId="AD" clId="Web-{BF4B7E73-2870-B920-0AB8-42CDDC27803A}" dt="2023-11-13T11:59:41.079" v="684"/>
          <ac:picMkLst>
            <pc:docMk/>
            <pc:sldMk cId="3099095965" sldId="1549"/>
            <ac:picMk id="14" creationId="{04731A41-B34E-73D3-72BD-6C17C8546811}"/>
          </ac:picMkLst>
        </pc:picChg>
        <pc:picChg chg="add mod ord">
          <ac:chgData name="Elise Wolf" userId="S::elise.wolf@stads.de::990d2b7d-e680-43f9-91ad-4d44f54dc576" providerId="AD" clId="Web-{BF4B7E73-2870-B920-0AB8-42CDDC27803A}" dt="2023-11-13T12:02:10.880" v="728" actId="1076"/>
          <ac:picMkLst>
            <pc:docMk/>
            <pc:sldMk cId="3099095965" sldId="1549"/>
            <ac:picMk id="15" creationId="{E2F17641-54D4-D05D-EDFC-BC66FB8BDA87}"/>
          </ac:picMkLst>
        </pc:picChg>
      </pc:sldChg>
      <pc:sldChg chg="addSp delSp modSp">
        <pc:chgData name="Elise Wolf" userId="S::elise.wolf@stads.de::990d2b7d-e680-43f9-91ad-4d44f54dc576" providerId="AD" clId="Web-{BF4B7E73-2870-B920-0AB8-42CDDC27803A}" dt="2023-11-13T12:36:11.287" v="1525"/>
        <pc:sldMkLst>
          <pc:docMk/>
          <pc:sldMk cId="4214775140" sldId="1550"/>
        </pc:sldMkLst>
        <pc:spChg chg="mod">
          <ac:chgData name="Elise Wolf" userId="S::elise.wolf@stads.de::990d2b7d-e680-43f9-91ad-4d44f54dc576" providerId="AD" clId="Web-{BF4B7E73-2870-B920-0AB8-42CDDC27803A}" dt="2023-11-13T11:54:46.492" v="607" actId="1076"/>
          <ac:spMkLst>
            <pc:docMk/>
            <pc:sldMk cId="4214775140" sldId="1550"/>
            <ac:spMk id="2" creationId="{29932D40-6B3B-4482-4F48-489000D95C4A}"/>
          </ac:spMkLst>
        </pc:spChg>
        <pc:spChg chg="del">
          <ac:chgData name="Elise Wolf" userId="S::elise.wolf@stads.de::990d2b7d-e680-43f9-91ad-4d44f54dc576" providerId="AD" clId="Web-{BF4B7E73-2870-B920-0AB8-42CDDC27803A}" dt="2023-11-13T11:45:07.989" v="410"/>
          <ac:spMkLst>
            <pc:docMk/>
            <pc:sldMk cId="4214775140" sldId="1550"/>
            <ac:spMk id="310" creationId="{65D461C6-BA0A-908C-83CC-25911AB04813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023" v="597" actId="1076"/>
          <ac:spMkLst>
            <pc:docMk/>
            <pc:sldMk cId="4214775140" sldId="1550"/>
            <ac:spMk id="3789" creationId="{51861084-2411-6449-713D-EDD7DD6E53B2}"/>
          </ac:spMkLst>
        </pc:spChg>
        <pc:spChg chg="add del mod">
          <ac:chgData name="Elise Wolf" userId="S::elise.wolf@stads.de::990d2b7d-e680-43f9-91ad-4d44f54dc576" providerId="AD" clId="Web-{BF4B7E73-2870-B920-0AB8-42CDDC27803A}" dt="2023-11-13T11:45:22.130" v="420"/>
          <ac:spMkLst>
            <pc:docMk/>
            <pc:sldMk cId="4214775140" sldId="1550"/>
            <ac:spMk id="3790" creationId="{6A74BCEA-EB43-C8CE-DBE2-C2B09F2F56E2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054" v="598" actId="1076"/>
          <ac:spMkLst>
            <pc:docMk/>
            <pc:sldMk cId="4214775140" sldId="1550"/>
            <ac:spMk id="3800" creationId="{5E1AE813-7837-B229-DCD1-566D6AAFCDAC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101" v="599" actId="1076"/>
          <ac:spMkLst>
            <pc:docMk/>
            <pc:sldMk cId="4214775140" sldId="1550"/>
            <ac:spMk id="3801" creationId="{6878E476-52C4-C4C5-63D8-BEB498F75128}"/>
          </ac:spMkLst>
        </pc:spChg>
        <pc:spChg chg="add del mod">
          <ac:chgData name="Elise Wolf" userId="S::elise.wolf@stads.de::990d2b7d-e680-43f9-91ad-4d44f54dc576" providerId="AD" clId="Web-{BF4B7E73-2870-B920-0AB8-42CDDC27803A}" dt="2023-11-13T11:49:11.450" v="522"/>
          <ac:spMkLst>
            <pc:docMk/>
            <pc:sldMk cId="4214775140" sldId="1550"/>
            <ac:spMk id="3802" creationId="{86189D7E-3C39-AB4C-2248-F56C58B421BE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148" v="600" actId="1076"/>
          <ac:spMkLst>
            <pc:docMk/>
            <pc:sldMk cId="4214775140" sldId="1550"/>
            <ac:spMk id="3830" creationId="{2AAAFC9D-5F01-6C70-239F-C3609FEB0B6D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179" v="601" actId="1076"/>
          <ac:spMkLst>
            <pc:docMk/>
            <pc:sldMk cId="4214775140" sldId="1550"/>
            <ac:spMk id="3831" creationId="{55666C33-8942-3BB0-B29E-B15D4DF10CD9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210" v="602" actId="1076"/>
          <ac:spMkLst>
            <pc:docMk/>
            <pc:sldMk cId="4214775140" sldId="1550"/>
            <ac:spMk id="3832" creationId="{0BFA6620-31EF-A6BA-48FF-7B0EE4E8DC7E}"/>
          </ac:spMkLst>
        </pc:spChg>
        <pc:spChg chg="add mod">
          <ac:chgData name="Elise Wolf" userId="S::elise.wolf@stads.de::990d2b7d-e680-43f9-91ad-4d44f54dc576" providerId="AD" clId="Web-{BF4B7E73-2870-B920-0AB8-42CDDC27803A}" dt="2023-11-13T11:54:33.257" v="603" actId="1076"/>
          <ac:spMkLst>
            <pc:docMk/>
            <pc:sldMk cId="4214775140" sldId="1550"/>
            <ac:spMk id="3833" creationId="{6B39168F-FBBA-BDB4-4D97-C3525B32836A}"/>
          </ac:spMkLst>
        </pc:spChg>
        <pc:spChg chg="add mod">
          <ac:chgData name="Elise Wolf" userId="S::elise.wolf@stads.de::990d2b7d-e680-43f9-91ad-4d44f54dc576" providerId="AD" clId="Web-{BF4B7E73-2870-B920-0AB8-42CDDC27803A}" dt="2023-11-13T11:54:48.304" v="608" actId="1076"/>
          <ac:spMkLst>
            <pc:docMk/>
            <pc:sldMk cId="4214775140" sldId="1550"/>
            <ac:spMk id="3836" creationId="{D4E04AED-7BDF-3D0A-3A1B-2185EF36B54F}"/>
          </ac:spMkLst>
        </pc:spChg>
        <pc:spChg chg="add">
          <ac:chgData name="Elise Wolf" userId="S::elise.wolf@stads.de::990d2b7d-e680-43f9-91ad-4d44f54dc576" providerId="AD" clId="Web-{BF4B7E73-2870-B920-0AB8-42CDDC27803A}" dt="2023-11-13T12:36:11.287" v="1525"/>
          <ac:spMkLst>
            <pc:docMk/>
            <pc:sldMk cId="4214775140" sldId="1550"/>
            <ac:spMk id="3838" creationId="{7974C125-BD22-1F5D-DF6E-57A2064B5C84}"/>
          </ac:spMkLst>
        </pc:spChg>
        <pc:graphicFrameChg chg="del mod modGraphic">
          <ac:chgData name="Elise Wolf" userId="S::elise.wolf@stads.de::990d2b7d-e680-43f9-91ad-4d44f54dc576" providerId="AD" clId="Web-{BF4B7E73-2870-B920-0AB8-42CDDC27803A}" dt="2023-11-13T11:45:48.772" v="435"/>
          <ac:graphicFrameMkLst>
            <pc:docMk/>
            <pc:sldMk cId="4214775140" sldId="1550"/>
            <ac:graphicFrameMk id="17" creationId="{A7E14D99-A9AC-8AF6-6B9A-E5EE776FBF32}"/>
          </ac:graphicFrameMkLst>
        </pc:graphicFrameChg>
        <pc:picChg chg="add mod modCrop">
          <ac:chgData name="Elise Wolf" userId="S::elise.wolf@stads.de::990d2b7d-e680-43f9-91ad-4d44f54dc576" providerId="AD" clId="Web-{BF4B7E73-2870-B920-0AB8-42CDDC27803A}" dt="2023-11-13T11:50:32.687" v="556" actId="1076"/>
          <ac:picMkLst>
            <pc:docMk/>
            <pc:sldMk cId="4214775140" sldId="1550"/>
            <ac:picMk id="15" creationId="{3E280232-D710-355E-D65E-EC65FE8A6B57}"/>
          </ac:picMkLst>
        </pc:picChg>
        <pc:picChg chg="add mod">
          <ac:chgData name="Elise Wolf" userId="S::elise.wolf@stads.de::990d2b7d-e680-43f9-91ad-4d44f54dc576" providerId="AD" clId="Web-{BF4B7E73-2870-B920-0AB8-42CDDC27803A}" dt="2023-11-13T11:52:28.784" v="564" actId="1076"/>
          <ac:picMkLst>
            <pc:docMk/>
            <pc:sldMk cId="4214775140" sldId="1550"/>
            <ac:picMk id="16" creationId="{06784FEE-2130-7C2B-766B-15AC6414471A}"/>
          </ac:picMkLst>
        </pc:picChg>
        <pc:picChg chg="add mod modCrop">
          <ac:chgData name="Elise Wolf" userId="S::elise.wolf@stads.de::990d2b7d-e680-43f9-91ad-4d44f54dc576" providerId="AD" clId="Web-{BF4B7E73-2870-B920-0AB8-42CDDC27803A}" dt="2023-11-13T11:50:35.515" v="557" actId="1076"/>
          <ac:picMkLst>
            <pc:docMk/>
            <pc:sldMk cId="4214775140" sldId="1550"/>
            <ac:picMk id="3834" creationId="{01A0829F-E531-C90E-2A5E-CEA2D97391E0}"/>
          </ac:picMkLst>
        </pc:picChg>
        <pc:picChg chg="add mod">
          <ac:chgData name="Elise Wolf" userId="S::elise.wolf@stads.de::990d2b7d-e680-43f9-91ad-4d44f54dc576" providerId="AD" clId="Web-{BF4B7E73-2870-B920-0AB8-42CDDC27803A}" dt="2023-11-13T11:52:35.847" v="568" actId="1076"/>
          <ac:picMkLst>
            <pc:docMk/>
            <pc:sldMk cId="4214775140" sldId="1550"/>
            <ac:picMk id="3835" creationId="{E5F04C58-AC95-B3C6-C456-CF248C5D5594}"/>
          </ac:picMkLst>
        </pc:picChg>
      </pc:sldChg>
      <pc:sldChg chg="modSp">
        <pc:chgData name="Elise Wolf" userId="S::elise.wolf@stads.de::990d2b7d-e680-43f9-91ad-4d44f54dc576" providerId="AD" clId="Web-{BF4B7E73-2870-B920-0AB8-42CDDC27803A}" dt="2023-11-13T12:35:46.067" v="1518" actId="20577"/>
        <pc:sldMkLst>
          <pc:docMk/>
          <pc:sldMk cId="2099654907" sldId="1552"/>
        </pc:sldMkLst>
        <pc:spChg chg="mod">
          <ac:chgData name="Elise Wolf" userId="S::elise.wolf@stads.de::990d2b7d-e680-43f9-91ad-4d44f54dc576" providerId="AD" clId="Web-{BF4B7E73-2870-B920-0AB8-42CDDC27803A}" dt="2023-11-13T12:35:46.067" v="1518" actId="20577"/>
          <ac:spMkLst>
            <pc:docMk/>
            <pc:sldMk cId="2099654907" sldId="1552"/>
            <ac:spMk id="5" creationId="{6EDEDD74-F5CA-D41F-E4E3-778DDB71D461}"/>
          </ac:spMkLst>
        </pc:spChg>
      </pc:sldChg>
      <pc:sldChg chg="addSp delSp modSp new">
        <pc:chgData name="Elise Wolf" userId="S::elise.wolf@stads.de::990d2b7d-e680-43f9-91ad-4d44f54dc576" providerId="AD" clId="Web-{BF4B7E73-2870-B920-0AB8-42CDDC27803A}" dt="2023-11-13T12:50:16.594" v="1542" actId="20577"/>
        <pc:sldMkLst>
          <pc:docMk/>
          <pc:sldMk cId="3856800722" sldId="1553"/>
        </pc:sldMkLst>
        <pc:spChg chg="mod">
          <ac:chgData name="Elise Wolf" userId="S::elise.wolf@stads.de::990d2b7d-e680-43f9-91ad-4d44f54dc576" providerId="AD" clId="Web-{BF4B7E73-2870-B920-0AB8-42CDDC27803A}" dt="2023-11-13T12:02:34.819" v="746" actId="20577"/>
          <ac:spMkLst>
            <pc:docMk/>
            <pc:sldMk cId="3856800722" sldId="1553"/>
            <ac:spMk id="4" creationId="{1B6BAF41-6AB5-08FE-4650-8EEBF32FA6E3}"/>
          </ac:spMkLst>
        </pc:spChg>
        <pc:spChg chg="add del">
          <ac:chgData name="Elise Wolf" userId="S::elise.wolf@stads.de::990d2b7d-e680-43f9-91ad-4d44f54dc576" providerId="AD" clId="Web-{BF4B7E73-2870-B920-0AB8-42CDDC27803A}" dt="2023-11-13T12:03:05.023" v="748"/>
          <ac:spMkLst>
            <pc:docMk/>
            <pc:sldMk cId="3856800722" sldId="1553"/>
            <ac:spMk id="6" creationId="{EB2E4106-E626-D03D-C074-AADDD98C9E4C}"/>
          </ac:spMkLst>
        </pc:spChg>
        <pc:spChg chg="add mod">
          <ac:chgData name="Elise Wolf" userId="S::elise.wolf@stads.de::990d2b7d-e680-43f9-91ad-4d44f54dc576" providerId="AD" clId="Web-{BF4B7E73-2870-B920-0AB8-42CDDC27803A}" dt="2023-11-13T12:50:16.594" v="1542" actId="20577"/>
          <ac:spMkLst>
            <pc:docMk/>
            <pc:sldMk cId="3856800722" sldId="1553"/>
            <ac:spMk id="7" creationId="{2ACC3A7E-DB81-689A-64CC-BA9435C328BD}"/>
          </ac:spMkLst>
        </pc:spChg>
        <pc:spChg chg="add mod">
          <ac:chgData name="Elise Wolf" userId="S::elise.wolf@stads.de::990d2b7d-e680-43f9-91ad-4d44f54dc576" providerId="AD" clId="Web-{BF4B7E73-2870-B920-0AB8-42CDDC27803A}" dt="2023-11-13T12:16:39.267" v="970" actId="1076"/>
          <ac:spMkLst>
            <pc:docMk/>
            <pc:sldMk cId="3856800722" sldId="1553"/>
            <ac:spMk id="8" creationId="{2779DDC5-7285-D6DD-B431-F835B2263F3E}"/>
          </ac:spMkLst>
        </pc:spChg>
        <pc:spChg chg="add mod">
          <ac:chgData name="Elise Wolf" userId="S::elise.wolf@stads.de::990d2b7d-e680-43f9-91ad-4d44f54dc576" providerId="AD" clId="Web-{BF4B7E73-2870-B920-0AB8-42CDDC27803A}" dt="2023-11-13T12:16:35.860" v="969" actId="1076"/>
          <ac:spMkLst>
            <pc:docMk/>
            <pc:sldMk cId="3856800722" sldId="1553"/>
            <ac:spMk id="9" creationId="{A368CC9F-553D-2A3D-F0D6-E6ED23B75DF9}"/>
          </ac:spMkLst>
        </pc:spChg>
        <pc:spChg chg="add mod">
          <ac:chgData name="Elise Wolf" userId="S::elise.wolf@stads.de::990d2b7d-e680-43f9-91ad-4d44f54dc576" providerId="AD" clId="Web-{BF4B7E73-2870-B920-0AB8-42CDDC27803A}" dt="2023-11-13T12:16:42.642" v="971" actId="1076"/>
          <ac:spMkLst>
            <pc:docMk/>
            <pc:sldMk cId="3856800722" sldId="1553"/>
            <ac:spMk id="10" creationId="{F462A718-3FD4-EC66-D1BB-4EF99D5112B6}"/>
          </ac:spMkLst>
        </pc:spChg>
        <pc:spChg chg="add mod">
          <ac:chgData name="Elise Wolf" userId="S::elise.wolf@stads.de::990d2b7d-e680-43f9-91ad-4d44f54dc576" providerId="AD" clId="Web-{BF4B7E73-2870-B920-0AB8-42CDDC27803A}" dt="2023-11-13T12:16:53.189" v="974" actId="14100"/>
          <ac:spMkLst>
            <pc:docMk/>
            <pc:sldMk cId="3856800722" sldId="1553"/>
            <ac:spMk id="11" creationId="{8E429845-713D-B1ED-3FB7-88D86D909B3A}"/>
          </ac:spMkLst>
        </pc:spChg>
        <pc:spChg chg="add">
          <ac:chgData name="Elise Wolf" userId="S::elise.wolf@stads.de::990d2b7d-e680-43f9-91ad-4d44f54dc576" providerId="AD" clId="Web-{BF4B7E73-2870-B920-0AB8-42CDDC27803A}" dt="2023-11-13T12:36:12.709" v="1526"/>
          <ac:spMkLst>
            <pc:docMk/>
            <pc:sldMk cId="3856800722" sldId="1553"/>
            <ac:spMk id="13" creationId="{15E7CCB7-D6A3-51AC-C64B-02B5B8504371}"/>
          </ac:spMkLst>
        </pc:spChg>
      </pc:sldChg>
      <pc:sldChg chg="addSp modSp new">
        <pc:chgData name="Elise Wolf" userId="S::elise.wolf@stads.de::990d2b7d-e680-43f9-91ad-4d44f54dc576" providerId="AD" clId="Web-{BF4B7E73-2870-B920-0AB8-42CDDC27803A}" dt="2023-11-13T12:36:13.943" v="1527"/>
        <pc:sldMkLst>
          <pc:docMk/>
          <pc:sldMk cId="323079804" sldId="1554"/>
        </pc:sldMkLst>
        <pc:spChg chg="mod">
          <ac:chgData name="Elise Wolf" userId="S::elise.wolf@stads.de::990d2b7d-e680-43f9-91ad-4d44f54dc576" providerId="AD" clId="Web-{BF4B7E73-2870-B920-0AB8-42CDDC27803A}" dt="2023-11-13T12:28:30.601" v="1378" actId="20577"/>
          <ac:spMkLst>
            <pc:docMk/>
            <pc:sldMk cId="323079804" sldId="1554"/>
            <ac:spMk id="4" creationId="{D5F5C5B2-65C3-2C5A-52E2-01576B8341D9}"/>
          </ac:spMkLst>
        </pc:spChg>
        <pc:spChg chg="add">
          <ac:chgData name="Elise Wolf" userId="S::elise.wolf@stads.de::990d2b7d-e680-43f9-91ad-4d44f54dc576" providerId="AD" clId="Web-{BF4B7E73-2870-B920-0AB8-42CDDC27803A}" dt="2023-11-13T12:36:13.943" v="1527"/>
          <ac:spMkLst>
            <pc:docMk/>
            <pc:sldMk cId="323079804" sldId="1554"/>
            <ac:spMk id="9" creationId="{5FDC10B9-146C-6D0D-A832-55F426B5F851}"/>
          </ac:spMkLst>
        </pc:spChg>
        <pc:graphicFrameChg chg="add mod modGraphic">
          <ac:chgData name="Elise Wolf" userId="S::elise.wolf@stads.de::990d2b7d-e680-43f9-91ad-4d44f54dc576" providerId="AD" clId="Web-{BF4B7E73-2870-B920-0AB8-42CDDC27803A}" dt="2023-11-13T12:27:40.990" v="1351"/>
          <ac:graphicFrameMkLst>
            <pc:docMk/>
            <pc:sldMk cId="323079804" sldId="1554"/>
            <ac:graphicFrameMk id="7" creationId="{E75665CF-7774-E40C-611D-191A8F0EE33D}"/>
          </ac:graphicFrameMkLst>
        </pc:graphicFrameChg>
      </pc:sldChg>
      <pc:sldChg chg="addSp modSp new">
        <pc:chgData name="Elise Wolf" userId="S::elise.wolf@stads.de::990d2b7d-e680-43f9-91ad-4d44f54dc576" providerId="AD" clId="Web-{BF4B7E73-2870-B920-0AB8-42CDDC27803A}" dt="2023-11-13T12:36:15.365" v="1528"/>
        <pc:sldMkLst>
          <pc:docMk/>
          <pc:sldMk cId="1466657608" sldId="1555"/>
        </pc:sldMkLst>
        <pc:spChg chg="mod">
          <ac:chgData name="Elise Wolf" userId="S::elise.wolf@stads.de::990d2b7d-e680-43f9-91ad-4d44f54dc576" providerId="AD" clId="Web-{BF4B7E73-2870-B920-0AB8-42CDDC27803A}" dt="2023-11-13T12:30:00.526" v="1413" actId="20577"/>
          <ac:spMkLst>
            <pc:docMk/>
            <pc:sldMk cId="1466657608" sldId="1555"/>
            <ac:spMk id="4" creationId="{434170EA-3F56-95F8-58C7-D38D0449D2BE}"/>
          </ac:spMkLst>
        </pc:spChg>
        <pc:spChg chg="mod">
          <ac:chgData name="Elise Wolf" userId="S::elise.wolf@stads.de::990d2b7d-e680-43f9-91ad-4d44f54dc576" providerId="AD" clId="Web-{BF4B7E73-2870-B920-0AB8-42CDDC27803A}" dt="2023-11-13T12:29:30.525" v="1382" actId="20577"/>
          <ac:spMkLst>
            <pc:docMk/>
            <pc:sldMk cId="1466657608" sldId="1555"/>
            <ac:spMk id="5" creationId="{6E7243A0-224B-50D1-7046-13D2D14CED09}"/>
          </ac:spMkLst>
        </pc:spChg>
        <pc:spChg chg="add mod">
          <ac:chgData name="Elise Wolf" userId="S::elise.wolf@stads.de::990d2b7d-e680-43f9-91ad-4d44f54dc576" providerId="AD" clId="Web-{BF4B7E73-2870-B920-0AB8-42CDDC27803A}" dt="2023-11-13T12:35:04.004" v="1486" actId="14100"/>
          <ac:spMkLst>
            <pc:docMk/>
            <pc:sldMk cId="1466657608" sldId="1555"/>
            <ac:spMk id="230" creationId="{B5208E98-DA16-791B-A359-E74347C6D010}"/>
          </ac:spMkLst>
        </pc:spChg>
        <pc:spChg chg="add">
          <ac:chgData name="Elise Wolf" userId="S::elise.wolf@stads.de::990d2b7d-e680-43f9-91ad-4d44f54dc576" providerId="AD" clId="Web-{BF4B7E73-2870-B920-0AB8-42CDDC27803A}" dt="2023-11-13T12:36:15.365" v="1528"/>
          <ac:spMkLst>
            <pc:docMk/>
            <pc:sldMk cId="1466657608" sldId="1555"/>
            <ac:spMk id="253" creationId="{40FC4CDB-4BCC-45CF-EE3D-82E3C1F5E9C5}"/>
          </ac:spMkLst>
        </pc:spChg>
        <pc:graphicFrameChg chg="add mod modGraphic">
          <ac:chgData name="Elise Wolf" userId="S::elise.wolf@stads.de::990d2b7d-e680-43f9-91ad-4d44f54dc576" providerId="AD" clId="Web-{BF4B7E73-2870-B920-0AB8-42CDDC27803A}" dt="2023-11-13T12:34:14.565" v="1471" actId="1076"/>
          <ac:graphicFrameMkLst>
            <pc:docMk/>
            <pc:sldMk cId="1466657608" sldId="1555"/>
            <ac:graphicFrameMk id="6" creationId="{4B74C6B6-ED35-C3F8-EBBD-A35E53081B3C}"/>
          </ac:graphicFrameMkLst>
        </pc:graphicFrameChg>
        <pc:picChg chg="add mod">
          <ac:chgData name="Elise Wolf" userId="S::elise.wolf@stads.de::990d2b7d-e680-43f9-91ad-4d44f54dc576" providerId="AD" clId="Web-{BF4B7E73-2870-B920-0AB8-42CDDC27803A}" dt="2023-11-13T12:34:31.971" v="1475" actId="1076"/>
          <ac:picMkLst>
            <pc:docMk/>
            <pc:sldMk cId="1466657608" sldId="1555"/>
            <ac:picMk id="251" creationId="{A6BA7D67-FE27-0119-0645-C57F64B3A4C8}"/>
          </ac:picMkLst>
        </pc:picChg>
      </pc:sldChg>
    </pc:docChg>
  </pc:docChgLst>
  <pc:docChgLst>
    <pc:chgData name="Elise Wolf" userId="S::elise.wolf@stads.de::990d2b7d-e680-43f9-91ad-4d44f54dc576" providerId="AD" clId="Web-{DC8BBCE0-E296-4EAB-A3B3-E3D09166F88D}"/>
    <pc:docChg chg="addSld delSld modSld modSection">
      <pc:chgData name="Elise Wolf" userId="S::elise.wolf@stads.de::990d2b7d-e680-43f9-91ad-4d44f54dc576" providerId="AD" clId="Web-{DC8BBCE0-E296-4EAB-A3B3-E3D09166F88D}" dt="2023-10-30T10:07:51.778" v="786"/>
      <pc:docMkLst>
        <pc:docMk/>
      </pc:docMkLst>
      <pc:sldChg chg="delSp modSp">
        <pc:chgData name="Elise Wolf" userId="S::elise.wolf@stads.de::990d2b7d-e680-43f9-91ad-4d44f54dc576" providerId="AD" clId="Web-{DC8BBCE0-E296-4EAB-A3B3-E3D09166F88D}" dt="2023-10-30T09:01:51.586" v="14" actId="1076"/>
        <pc:sldMkLst>
          <pc:docMk/>
          <pc:sldMk cId="1613942587" sldId="1482"/>
        </pc:sldMkLst>
        <pc:spChg chg="mod">
          <ac:chgData name="Elise Wolf" userId="S::elise.wolf@stads.de::990d2b7d-e680-43f9-91ad-4d44f54dc576" providerId="AD" clId="Web-{DC8BBCE0-E296-4EAB-A3B3-E3D09166F88D}" dt="2023-10-30T09:01:51.586" v="14" actId="1076"/>
          <ac:spMkLst>
            <pc:docMk/>
            <pc:sldMk cId="1613942587" sldId="1482"/>
            <ac:spMk id="3" creationId="{7C435C6B-8B39-D008-4667-CD7CD0F6B86A}"/>
          </ac:spMkLst>
        </pc:spChg>
        <pc:spChg chg="mod">
          <ac:chgData name="Elise Wolf" userId="S::elise.wolf@stads.de::990d2b7d-e680-43f9-91ad-4d44f54dc576" providerId="AD" clId="Web-{DC8BBCE0-E296-4EAB-A3B3-E3D09166F88D}" dt="2023-10-30T09:01:43.429" v="11" actId="1076"/>
          <ac:spMkLst>
            <pc:docMk/>
            <pc:sldMk cId="1613942587" sldId="1482"/>
            <ac:spMk id="4" creationId="{CEEFC6CD-796D-55DF-5DFC-E8CA362928DF}"/>
          </ac:spMkLst>
        </pc:spChg>
        <pc:spChg chg="mod">
          <ac:chgData name="Elise Wolf" userId="S::elise.wolf@stads.de::990d2b7d-e680-43f9-91ad-4d44f54dc576" providerId="AD" clId="Web-{DC8BBCE0-E296-4EAB-A3B3-E3D09166F88D}" dt="2023-10-30T09:01:40.100" v="10" actId="14100"/>
          <ac:spMkLst>
            <pc:docMk/>
            <pc:sldMk cId="1613942587" sldId="1482"/>
            <ac:spMk id="7" creationId="{580151A4-857A-0D34-C2D4-96824F5D36FE}"/>
          </ac:spMkLst>
        </pc:spChg>
        <pc:spChg chg="mod">
          <ac:chgData name="Elise Wolf" userId="S::elise.wolf@stads.de::990d2b7d-e680-43f9-91ad-4d44f54dc576" providerId="AD" clId="Web-{DC8BBCE0-E296-4EAB-A3B3-E3D09166F88D}" dt="2023-10-30T09:01:32.881" v="9" actId="688"/>
          <ac:spMkLst>
            <pc:docMk/>
            <pc:sldMk cId="1613942587" sldId="1482"/>
            <ac:spMk id="10" creationId="{F242AB24-3126-DC71-9AFB-A312B7B5E9C4}"/>
          </ac:spMkLst>
        </pc:spChg>
        <pc:picChg chg="del">
          <ac:chgData name="Elise Wolf" userId="S::elise.wolf@stads.de::990d2b7d-e680-43f9-91ad-4d44f54dc576" providerId="AD" clId="Web-{DC8BBCE0-E296-4EAB-A3B3-E3D09166F88D}" dt="2023-10-30T09:01:47.663" v="13"/>
          <ac:picMkLst>
            <pc:docMk/>
            <pc:sldMk cId="1613942587" sldId="1482"/>
            <ac:picMk id="8" creationId="{ED19A8C8-0ADA-7818-BDD2-0EB13A488341}"/>
          </ac:picMkLst>
        </pc:picChg>
      </pc:sldChg>
      <pc:sldChg chg="addSp modSp">
        <pc:chgData name="Elise Wolf" userId="S::elise.wolf@stads.de::990d2b7d-e680-43f9-91ad-4d44f54dc576" providerId="AD" clId="Web-{DC8BBCE0-E296-4EAB-A3B3-E3D09166F88D}" dt="2023-10-30T09:37:18.130" v="452" actId="20577"/>
        <pc:sldMkLst>
          <pc:docMk/>
          <pc:sldMk cId="1024229740" sldId="1518"/>
        </pc:sldMkLst>
        <pc:spChg chg="add mod">
          <ac:chgData name="Elise Wolf" userId="S::elise.wolf@stads.de::990d2b7d-e680-43f9-91ad-4d44f54dc576" providerId="AD" clId="Web-{DC8BBCE0-E296-4EAB-A3B3-E3D09166F88D}" dt="2023-10-30T09:37:18.130" v="452" actId="20577"/>
          <ac:spMkLst>
            <pc:docMk/>
            <pc:sldMk cId="1024229740" sldId="1518"/>
            <ac:spMk id="35" creationId="{04708B2E-2CE5-06BF-2025-57F98AA842E6}"/>
          </ac:spMkLst>
        </pc:spChg>
        <pc:graphicFrameChg chg="mod">
          <ac:chgData name="Elise Wolf" userId="S::elise.wolf@stads.de::990d2b7d-e680-43f9-91ad-4d44f54dc576" providerId="AD" clId="Web-{DC8BBCE0-E296-4EAB-A3B3-E3D09166F88D}" dt="2023-10-30T09:36:24.735" v="443" actId="1076"/>
          <ac:graphicFrameMkLst>
            <pc:docMk/>
            <pc:sldMk cId="1024229740" sldId="1518"/>
            <ac:graphicFrameMk id="9" creationId="{D3F8F3AF-7C64-AED1-DA71-5D942E74448B}"/>
          </ac:graphicFrameMkLst>
        </pc:graphicFrameChg>
      </pc:sldChg>
      <pc:sldChg chg="modSp">
        <pc:chgData name="Elise Wolf" userId="S::elise.wolf@stads.de::990d2b7d-e680-43f9-91ad-4d44f54dc576" providerId="AD" clId="Web-{DC8BBCE0-E296-4EAB-A3B3-E3D09166F88D}" dt="2023-10-30T09:10:15.888" v="23" actId="20577"/>
        <pc:sldMkLst>
          <pc:docMk/>
          <pc:sldMk cId="1713064938" sldId="1520"/>
        </pc:sldMkLst>
        <pc:spChg chg="mod">
          <ac:chgData name="Elise Wolf" userId="S::elise.wolf@stads.de::990d2b7d-e680-43f9-91ad-4d44f54dc576" providerId="AD" clId="Web-{DC8BBCE0-E296-4EAB-A3B3-E3D09166F88D}" dt="2023-10-30T09:10:00.621" v="20" actId="20577"/>
          <ac:spMkLst>
            <pc:docMk/>
            <pc:sldMk cId="1713064938" sldId="1520"/>
            <ac:spMk id="7" creationId="{E7B05A66-E58A-11E0-14B3-8F05CF0E3A70}"/>
          </ac:spMkLst>
        </pc:spChg>
        <pc:spChg chg="mod">
          <ac:chgData name="Elise Wolf" userId="S::elise.wolf@stads.de::990d2b7d-e680-43f9-91ad-4d44f54dc576" providerId="AD" clId="Web-{DC8BBCE0-E296-4EAB-A3B3-E3D09166F88D}" dt="2023-10-30T09:10:15.888" v="23" actId="20577"/>
          <ac:spMkLst>
            <pc:docMk/>
            <pc:sldMk cId="1713064938" sldId="1520"/>
            <ac:spMk id="8" creationId="{C72953E0-3183-E520-9502-31C86375C2FD}"/>
          </ac:spMkLst>
        </pc:spChg>
      </pc:sldChg>
      <pc:sldChg chg="addSp modSp">
        <pc:chgData name="Elise Wolf" userId="S::elise.wolf@stads.de::990d2b7d-e680-43f9-91ad-4d44f54dc576" providerId="AD" clId="Web-{DC8BBCE0-E296-4EAB-A3B3-E3D09166F88D}" dt="2023-10-30T09:37:44.819" v="457" actId="20577"/>
        <pc:sldMkLst>
          <pc:docMk/>
          <pc:sldMk cId="570117926" sldId="1523"/>
        </pc:sldMkLst>
        <pc:spChg chg="add mod">
          <ac:chgData name="Elise Wolf" userId="S::elise.wolf@stads.de::990d2b7d-e680-43f9-91ad-4d44f54dc576" providerId="AD" clId="Web-{DC8BBCE0-E296-4EAB-A3B3-E3D09166F88D}" dt="2023-10-30T09:37:44.819" v="457" actId="20577"/>
          <ac:spMkLst>
            <pc:docMk/>
            <pc:sldMk cId="570117926" sldId="1523"/>
            <ac:spMk id="30" creationId="{04DE4871-1975-E7EB-0943-94C6A89A79E9}"/>
          </ac:spMkLst>
        </pc:spChg>
      </pc:sldChg>
      <pc:sldChg chg="addSp modSp">
        <pc:chgData name="Elise Wolf" userId="S::elise.wolf@stads.de::990d2b7d-e680-43f9-91ad-4d44f54dc576" providerId="AD" clId="Web-{DC8BBCE0-E296-4EAB-A3B3-E3D09166F88D}" dt="2023-10-30T09:38:27.088" v="465" actId="20577"/>
        <pc:sldMkLst>
          <pc:docMk/>
          <pc:sldMk cId="3105257703" sldId="1524"/>
        </pc:sldMkLst>
        <pc:spChg chg="add mod">
          <ac:chgData name="Elise Wolf" userId="S::elise.wolf@stads.de::990d2b7d-e680-43f9-91ad-4d44f54dc576" providerId="AD" clId="Web-{DC8BBCE0-E296-4EAB-A3B3-E3D09166F88D}" dt="2023-10-30T09:38:27.088" v="465" actId="20577"/>
          <ac:spMkLst>
            <pc:docMk/>
            <pc:sldMk cId="3105257703" sldId="1524"/>
            <ac:spMk id="13" creationId="{26185507-DEA6-6EA3-5D97-E5CF24DACE62}"/>
          </ac:spMkLst>
        </pc:spChg>
      </pc:sldChg>
      <pc:sldChg chg="addSp delSp modSp">
        <pc:chgData name="Elise Wolf" userId="S::elise.wolf@stads.de::990d2b7d-e680-43f9-91ad-4d44f54dc576" providerId="AD" clId="Web-{DC8BBCE0-E296-4EAB-A3B3-E3D09166F88D}" dt="2023-10-30T09:38:47.620" v="470" actId="20577"/>
        <pc:sldMkLst>
          <pc:docMk/>
          <pc:sldMk cId="264613505" sldId="1525"/>
        </pc:sldMkLst>
        <pc:spChg chg="mod">
          <ac:chgData name="Elise Wolf" userId="S::elise.wolf@stads.de::990d2b7d-e680-43f9-91ad-4d44f54dc576" providerId="AD" clId="Web-{DC8BBCE0-E296-4EAB-A3B3-E3D09166F88D}" dt="2023-10-30T09:23:39.102" v="40" actId="20577"/>
          <ac:spMkLst>
            <pc:docMk/>
            <pc:sldMk cId="264613505" sldId="1525"/>
            <ac:spMk id="4" creationId="{2D2092D5-9FF0-187F-4A52-1B11E859934B}"/>
          </ac:spMkLst>
        </pc:spChg>
        <pc:spChg chg="del mod">
          <ac:chgData name="Elise Wolf" userId="S::elise.wolf@stads.de::990d2b7d-e680-43f9-91ad-4d44f54dc576" providerId="AD" clId="Web-{DC8BBCE0-E296-4EAB-A3B3-E3D09166F88D}" dt="2023-10-30T09:27:24.493" v="229"/>
          <ac:spMkLst>
            <pc:docMk/>
            <pc:sldMk cId="264613505" sldId="1525"/>
            <ac:spMk id="6" creationId="{96B16A9D-DF76-1341-4AA1-9A6B4445BCF5}"/>
          </ac:spMkLst>
        </pc:spChg>
        <pc:spChg chg="mod">
          <ac:chgData name="Elise Wolf" userId="S::elise.wolf@stads.de::990d2b7d-e680-43f9-91ad-4d44f54dc576" providerId="AD" clId="Web-{DC8BBCE0-E296-4EAB-A3B3-E3D09166F88D}" dt="2023-10-30T09:30:27.975" v="365" actId="1076"/>
          <ac:spMkLst>
            <pc:docMk/>
            <pc:sldMk cId="264613505" sldId="1525"/>
            <ac:spMk id="7" creationId="{C3A428A9-C1E2-0B34-C25C-23E251E3AB6A}"/>
          </ac:spMkLst>
        </pc:spChg>
        <pc:spChg chg="del">
          <ac:chgData name="Elise Wolf" userId="S::elise.wolf@stads.de::990d2b7d-e680-43f9-91ad-4d44f54dc576" providerId="AD" clId="Web-{DC8BBCE0-E296-4EAB-A3B3-E3D09166F88D}" dt="2023-10-30T09:17:10.464" v="24"/>
          <ac:spMkLst>
            <pc:docMk/>
            <pc:sldMk cId="264613505" sldId="1525"/>
            <ac:spMk id="8" creationId="{22A1637C-B17C-AD43-F583-19C8504D434C}"/>
          </ac:spMkLst>
        </pc:spChg>
        <pc:spChg chg="add del mod">
          <ac:chgData name="Elise Wolf" userId="S::elise.wolf@stads.de::990d2b7d-e680-43f9-91ad-4d44f54dc576" providerId="AD" clId="Web-{DC8BBCE0-E296-4EAB-A3B3-E3D09166F88D}" dt="2023-10-30T09:29:23.611" v="343"/>
          <ac:spMkLst>
            <pc:docMk/>
            <pc:sldMk cId="264613505" sldId="1525"/>
            <ac:spMk id="10" creationId="{EAD12891-BBA7-957E-156B-EBACFA56F67A}"/>
          </ac:spMkLst>
        </pc:spChg>
        <pc:spChg chg="add mod">
          <ac:chgData name="Elise Wolf" userId="S::elise.wolf@stads.de::990d2b7d-e680-43f9-91ad-4d44f54dc576" providerId="AD" clId="Web-{DC8BBCE0-E296-4EAB-A3B3-E3D09166F88D}" dt="2023-10-30T09:31:44.590" v="376"/>
          <ac:spMkLst>
            <pc:docMk/>
            <pc:sldMk cId="264613505" sldId="1525"/>
            <ac:spMk id="11" creationId="{D43327EE-C94A-C023-41C1-E98597A859DA}"/>
          </ac:spMkLst>
        </pc:spChg>
        <pc:spChg chg="add mod ord">
          <ac:chgData name="Elise Wolf" userId="S::elise.wolf@stads.de::990d2b7d-e680-43f9-91ad-4d44f54dc576" providerId="AD" clId="Web-{DC8BBCE0-E296-4EAB-A3B3-E3D09166F88D}" dt="2023-10-30T09:31:39.496" v="375"/>
          <ac:spMkLst>
            <pc:docMk/>
            <pc:sldMk cId="264613505" sldId="1525"/>
            <ac:spMk id="12" creationId="{1FF27F91-B8AC-BFBF-5D57-79604743DA5C}"/>
          </ac:spMkLst>
        </pc:spChg>
        <pc:spChg chg="add mod">
          <ac:chgData name="Elise Wolf" userId="S::elise.wolf@stads.de::990d2b7d-e680-43f9-91ad-4d44f54dc576" providerId="AD" clId="Web-{DC8BBCE0-E296-4EAB-A3B3-E3D09166F88D}" dt="2023-10-30T09:31:34.699" v="374"/>
          <ac:spMkLst>
            <pc:docMk/>
            <pc:sldMk cId="264613505" sldId="1525"/>
            <ac:spMk id="13" creationId="{A8A22529-26BF-C223-4154-E62CA567A0EC}"/>
          </ac:spMkLst>
        </pc:spChg>
        <pc:spChg chg="add mod">
          <ac:chgData name="Elise Wolf" userId="S::elise.wolf@stads.de::990d2b7d-e680-43f9-91ad-4d44f54dc576" providerId="AD" clId="Web-{DC8BBCE0-E296-4EAB-A3B3-E3D09166F88D}" dt="2023-10-30T09:30:48.570" v="370" actId="1076"/>
          <ac:spMkLst>
            <pc:docMk/>
            <pc:sldMk cId="264613505" sldId="1525"/>
            <ac:spMk id="14" creationId="{0ECBD04E-A99D-0B3D-3A7F-E252E5C863CE}"/>
          </ac:spMkLst>
        </pc:spChg>
        <pc:spChg chg="add mod">
          <ac:chgData name="Elise Wolf" userId="S::elise.wolf@stads.de::990d2b7d-e680-43f9-91ad-4d44f54dc576" providerId="AD" clId="Web-{DC8BBCE0-E296-4EAB-A3B3-E3D09166F88D}" dt="2023-10-30T09:38:47.620" v="470" actId="20577"/>
          <ac:spMkLst>
            <pc:docMk/>
            <pc:sldMk cId="264613505" sldId="1525"/>
            <ac:spMk id="16" creationId="{75188B8F-74BB-9889-7B53-6A780966AB1D}"/>
          </ac:spMkLst>
        </pc:spChg>
      </pc:sldChg>
      <pc:sldChg chg="addSp">
        <pc:chgData name="Elise Wolf" userId="S::elise.wolf@stads.de::990d2b7d-e680-43f9-91ad-4d44f54dc576" providerId="AD" clId="Web-{DC8BBCE0-E296-4EAB-A3B3-E3D09166F88D}" dt="2023-10-30T09:37:51.445" v="458"/>
        <pc:sldMkLst>
          <pc:docMk/>
          <pc:sldMk cId="974949199" sldId="1529"/>
        </pc:sldMkLst>
        <pc:spChg chg="add">
          <ac:chgData name="Elise Wolf" userId="S::elise.wolf@stads.de::990d2b7d-e680-43f9-91ad-4d44f54dc576" providerId="AD" clId="Web-{DC8BBCE0-E296-4EAB-A3B3-E3D09166F88D}" dt="2023-10-30T09:37:51.445" v="458"/>
          <ac:spMkLst>
            <pc:docMk/>
            <pc:sldMk cId="974949199" sldId="1529"/>
            <ac:spMk id="30" creationId="{C94EB1F2-AF6B-224E-0DC9-5E5E9784C649}"/>
          </ac:spMkLst>
        </pc:spChg>
      </pc:sldChg>
      <pc:sldChg chg="addSp">
        <pc:chgData name="Elise Wolf" userId="S::elise.wolf@stads.de::990d2b7d-e680-43f9-91ad-4d44f54dc576" providerId="AD" clId="Web-{DC8BBCE0-E296-4EAB-A3B3-E3D09166F88D}" dt="2023-10-30T09:37:52.273" v="459"/>
        <pc:sldMkLst>
          <pc:docMk/>
          <pc:sldMk cId="1796854254" sldId="1531"/>
        </pc:sldMkLst>
        <pc:spChg chg="add">
          <ac:chgData name="Elise Wolf" userId="S::elise.wolf@stads.de::990d2b7d-e680-43f9-91ad-4d44f54dc576" providerId="AD" clId="Web-{DC8BBCE0-E296-4EAB-A3B3-E3D09166F88D}" dt="2023-10-30T09:37:52.273" v="459"/>
          <ac:spMkLst>
            <pc:docMk/>
            <pc:sldMk cId="1796854254" sldId="1531"/>
            <ac:spMk id="30" creationId="{F0934F39-1812-D296-4A9A-64C333F2269E}"/>
          </ac:spMkLst>
        </pc:spChg>
      </pc:sldChg>
      <pc:sldChg chg="addSp delSp">
        <pc:chgData name="Elise Wolf" userId="S::elise.wolf@stads.de::990d2b7d-e680-43f9-91ad-4d44f54dc576" providerId="AD" clId="Web-{DC8BBCE0-E296-4EAB-A3B3-E3D09166F88D}" dt="2023-10-30T09:38:32.869" v="467"/>
        <pc:sldMkLst>
          <pc:docMk/>
          <pc:sldMk cId="1846990325" sldId="1532"/>
        </pc:sldMkLst>
        <pc:spChg chg="add del">
          <ac:chgData name="Elise Wolf" userId="S::elise.wolf@stads.de::990d2b7d-e680-43f9-91ad-4d44f54dc576" providerId="AD" clId="Web-{DC8BBCE0-E296-4EAB-A3B3-E3D09166F88D}" dt="2023-10-30T09:38:31.995" v="466"/>
          <ac:spMkLst>
            <pc:docMk/>
            <pc:sldMk cId="1846990325" sldId="1532"/>
            <ac:spMk id="13" creationId="{6C723B25-E073-4C90-8394-D1E6F24EAC04}"/>
          </ac:spMkLst>
        </pc:spChg>
        <pc:spChg chg="add">
          <ac:chgData name="Elise Wolf" userId="S::elise.wolf@stads.de::990d2b7d-e680-43f9-91ad-4d44f54dc576" providerId="AD" clId="Web-{DC8BBCE0-E296-4EAB-A3B3-E3D09166F88D}" dt="2023-10-30T09:38:32.869" v="467"/>
          <ac:spMkLst>
            <pc:docMk/>
            <pc:sldMk cId="1846990325" sldId="1532"/>
            <ac:spMk id="15" creationId="{25E76BE7-EA1F-F97E-BDB5-1840BC7D3D1F}"/>
          </ac:spMkLst>
        </pc:spChg>
      </pc:sldChg>
      <pc:sldChg chg="addSp delSp modSp add replId">
        <pc:chgData name="Elise Wolf" userId="S::elise.wolf@stads.de::990d2b7d-e680-43f9-91ad-4d44f54dc576" providerId="AD" clId="Web-{DC8BBCE0-E296-4EAB-A3B3-E3D09166F88D}" dt="2023-10-30T10:01:20.437" v="781" actId="14100"/>
        <pc:sldMkLst>
          <pc:docMk/>
          <pc:sldMk cId="3617872665" sldId="1533"/>
        </pc:sldMkLst>
        <pc:spChg chg="mod">
          <ac:chgData name="Elise Wolf" userId="S::elise.wolf@stads.de::990d2b7d-e680-43f9-91ad-4d44f54dc576" providerId="AD" clId="Web-{DC8BBCE0-E296-4EAB-A3B3-E3D09166F88D}" dt="2023-10-30T09:34:28.524" v="386" actId="20577"/>
          <ac:spMkLst>
            <pc:docMk/>
            <pc:sldMk cId="3617872665" sldId="1533"/>
            <ac:spMk id="4" creationId="{2D2092D5-9FF0-187F-4A52-1B11E859934B}"/>
          </ac:spMkLst>
        </pc:spChg>
        <pc:spChg chg="del">
          <ac:chgData name="Elise Wolf" userId="S::elise.wolf@stads.de::990d2b7d-e680-43f9-91ad-4d44f54dc576" providerId="AD" clId="Web-{DC8BBCE0-E296-4EAB-A3B3-E3D09166F88D}" dt="2023-10-30T09:41:22.241" v="473"/>
          <ac:spMkLst>
            <pc:docMk/>
            <pc:sldMk cId="3617872665" sldId="1533"/>
            <ac:spMk id="6" creationId="{96B16A9D-DF76-1341-4AA1-9A6B4445BCF5}"/>
          </ac:spMkLst>
        </pc:spChg>
        <pc:spChg chg="del">
          <ac:chgData name="Elise Wolf" userId="S::elise.wolf@stads.de::990d2b7d-e680-43f9-91ad-4d44f54dc576" providerId="AD" clId="Web-{DC8BBCE0-E296-4EAB-A3B3-E3D09166F88D}" dt="2023-10-30T09:41:20.991" v="472"/>
          <ac:spMkLst>
            <pc:docMk/>
            <pc:sldMk cId="3617872665" sldId="1533"/>
            <ac:spMk id="7" creationId="{C3A428A9-C1E2-0B34-C25C-23E251E3AB6A}"/>
          </ac:spMkLst>
        </pc:spChg>
        <pc:spChg chg="add">
          <ac:chgData name="Elise Wolf" userId="S::elise.wolf@stads.de::990d2b7d-e680-43f9-91ad-4d44f54dc576" providerId="AD" clId="Web-{DC8BBCE0-E296-4EAB-A3B3-E3D09166F88D}" dt="2023-10-30T09:38:56.981" v="471"/>
          <ac:spMkLst>
            <pc:docMk/>
            <pc:sldMk cId="3617872665" sldId="1533"/>
            <ac:spMk id="10" creationId="{C34DBAF5-970A-B1E0-780C-B831D46822AA}"/>
          </ac:spMkLst>
        </pc:spChg>
        <pc:spChg chg="add mod">
          <ac:chgData name="Elise Wolf" userId="S::elise.wolf@stads.de::990d2b7d-e680-43f9-91ad-4d44f54dc576" providerId="AD" clId="Web-{DC8BBCE0-E296-4EAB-A3B3-E3D09166F88D}" dt="2023-10-30T09:44:53.225" v="548" actId="14100"/>
          <ac:spMkLst>
            <pc:docMk/>
            <pc:sldMk cId="3617872665" sldId="1533"/>
            <ac:spMk id="11" creationId="{931DBF78-58FB-CA26-9A2B-162355BAE03B}"/>
          </ac:spMkLst>
        </pc:spChg>
        <pc:spChg chg="add del">
          <ac:chgData name="Elise Wolf" userId="S::elise.wolf@stads.de::990d2b7d-e680-43f9-91ad-4d44f54dc576" providerId="AD" clId="Web-{DC8BBCE0-E296-4EAB-A3B3-E3D09166F88D}" dt="2023-10-30T09:43:11.702" v="482"/>
          <ac:spMkLst>
            <pc:docMk/>
            <pc:sldMk cId="3617872665" sldId="1533"/>
            <ac:spMk id="13" creationId="{A8334CB5-58E6-BD1D-85EA-8FBDCA4AB7DD}"/>
          </ac:spMkLst>
        </pc:spChg>
        <pc:spChg chg="add mod">
          <ac:chgData name="Elise Wolf" userId="S::elise.wolf@stads.de::990d2b7d-e680-43f9-91ad-4d44f54dc576" providerId="AD" clId="Web-{DC8BBCE0-E296-4EAB-A3B3-E3D09166F88D}" dt="2023-10-30T09:45:04.429" v="550" actId="14100"/>
          <ac:spMkLst>
            <pc:docMk/>
            <pc:sldMk cId="3617872665" sldId="1533"/>
            <ac:spMk id="14" creationId="{A223B63A-363E-206A-EFE0-670990105A70}"/>
          </ac:spMkLst>
        </pc:spChg>
        <pc:spChg chg="add mod">
          <ac:chgData name="Elise Wolf" userId="S::elise.wolf@stads.de::990d2b7d-e680-43f9-91ad-4d44f54dc576" providerId="AD" clId="Web-{DC8BBCE0-E296-4EAB-A3B3-E3D09166F88D}" dt="2023-10-30T09:45:11.945" v="553" actId="14100"/>
          <ac:spMkLst>
            <pc:docMk/>
            <pc:sldMk cId="3617872665" sldId="1533"/>
            <ac:spMk id="15" creationId="{601A3753-C3E5-78C7-C4D3-26557EFD91D9}"/>
          </ac:spMkLst>
        </pc:spChg>
        <pc:spChg chg="add mod">
          <ac:chgData name="Elise Wolf" userId="S::elise.wolf@stads.de::990d2b7d-e680-43f9-91ad-4d44f54dc576" providerId="AD" clId="Web-{DC8BBCE0-E296-4EAB-A3B3-E3D09166F88D}" dt="2023-10-30T09:45:20.055" v="555" actId="14100"/>
          <ac:spMkLst>
            <pc:docMk/>
            <pc:sldMk cId="3617872665" sldId="1533"/>
            <ac:spMk id="16" creationId="{25FD3C87-212B-AD26-80A1-A550E8ACF2BA}"/>
          </ac:spMkLst>
        </pc:spChg>
        <pc:spChg chg="add mod">
          <ac:chgData name="Elise Wolf" userId="S::elise.wolf@stads.de::990d2b7d-e680-43f9-91ad-4d44f54dc576" providerId="AD" clId="Web-{DC8BBCE0-E296-4EAB-A3B3-E3D09166F88D}" dt="2023-10-30T09:46:49.936" v="624" actId="1076"/>
          <ac:spMkLst>
            <pc:docMk/>
            <pc:sldMk cId="3617872665" sldId="1533"/>
            <ac:spMk id="17" creationId="{95488A3B-0531-0D31-CD44-25022DAE2A75}"/>
          </ac:spMkLst>
        </pc:spChg>
        <pc:spChg chg="add mod">
          <ac:chgData name="Elise Wolf" userId="S::elise.wolf@stads.de::990d2b7d-e680-43f9-91ad-4d44f54dc576" providerId="AD" clId="Web-{DC8BBCE0-E296-4EAB-A3B3-E3D09166F88D}" dt="2023-10-30T09:46:58.046" v="628" actId="1076"/>
          <ac:spMkLst>
            <pc:docMk/>
            <pc:sldMk cId="3617872665" sldId="1533"/>
            <ac:spMk id="18" creationId="{AFD23B13-1248-6207-0779-4B2B76A2B828}"/>
          </ac:spMkLst>
        </pc:spChg>
        <pc:spChg chg="add mod">
          <ac:chgData name="Elise Wolf" userId="S::elise.wolf@stads.de::990d2b7d-e680-43f9-91ad-4d44f54dc576" providerId="AD" clId="Web-{DC8BBCE0-E296-4EAB-A3B3-E3D09166F88D}" dt="2023-10-30T09:47:38.721" v="659" actId="1076"/>
          <ac:spMkLst>
            <pc:docMk/>
            <pc:sldMk cId="3617872665" sldId="1533"/>
            <ac:spMk id="19" creationId="{2A609ABD-B78D-6C90-7B06-7D26A46CEF5A}"/>
          </ac:spMkLst>
        </pc:spChg>
        <pc:spChg chg="add mod">
          <ac:chgData name="Elise Wolf" userId="S::elise.wolf@stads.de::990d2b7d-e680-43f9-91ad-4d44f54dc576" providerId="AD" clId="Web-{DC8BBCE0-E296-4EAB-A3B3-E3D09166F88D}" dt="2023-10-30T10:01:20.437" v="781" actId="14100"/>
          <ac:spMkLst>
            <pc:docMk/>
            <pc:sldMk cId="3617872665" sldId="1533"/>
            <ac:spMk id="20" creationId="{87E2C155-EEDB-5028-1925-984A219A24F5}"/>
          </ac:spMkLst>
        </pc:spChg>
        <pc:spChg chg="add mod">
          <ac:chgData name="Elise Wolf" userId="S::elise.wolf@stads.de::990d2b7d-e680-43f9-91ad-4d44f54dc576" providerId="AD" clId="Web-{DC8BBCE0-E296-4EAB-A3B3-E3D09166F88D}" dt="2023-10-30T09:48:44.976" v="695" actId="14100"/>
          <ac:spMkLst>
            <pc:docMk/>
            <pc:sldMk cId="3617872665" sldId="1533"/>
            <ac:spMk id="21" creationId="{FAD4D797-CBEF-93C4-59C8-EFD3DECA7539}"/>
          </ac:spMkLst>
        </pc:spChg>
        <pc:spChg chg="add mod">
          <ac:chgData name="Elise Wolf" userId="S::elise.wolf@stads.de::990d2b7d-e680-43f9-91ad-4d44f54dc576" providerId="AD" clId="Web-{DC8BBCE0-E296-4EAB-A3B3-E3D09166F88D}" dt="2023-10-30T09:51:28.222" v="752" actId="14100"/>
          <ac:spMkLst>
            <pc:docMk/>
            <pc:sldMk cId="3617872665" sldId="1533"/>
            <ac:spMk id="22" creationId="{C4A6F41B-4C15-66A0-7809-960074C931AC}"/>
          </ac:spMkLst>
        </pc:spChg>
        <pc:spChg chg="add del">
          <ac:chgData name="Elise Wolf" userId="S::elise.wolf@stads.de::990d2b7d-e680-43f9-91ad-4d44f54dc576" providerId="AD" clId="Web-{DC8BBCE0-E296-4EAB-A3B3-E3D09166F88D}" dt="2023-10-30T09:49:24.823" v="701"/>
          <ac:spMkLst>
            <pc:docMk/>
            <pc:sldMk cId="3617872665" sldId="1533"/>
            <ac:spMk id="23" creationId="{F93E2175-E193-3B8F-0B1C-7A766658BDAE}"/>
          </ac:spMkLst>
        </pc:spChg>
        <pc:spChg chg="add del mod">
          <ac:chgData name="Elise Wolf" userId="S::elise.wolf@stads.de::990d2b7d-e680-43f9-91ad-4d44f54dc576" providerId="AD" clId="Web-{DC8BBCE0-E296-4EAB-A3B3-E3D09166F88D}" dt="2023-10-30T09:49:29.979" v="703"/>
          <ac:spMkLst>
            <pc:docMk/>
            <pc:sldMk cId="3617872665" sldId="1533"/>
            <ac:spMk id="24" creationId="{A89F2C6C-0823-F541-E6EB-0CE0C102A673}"/>
          </ac:spMkLst>
        </pc:spChg>
        <pc:spChg chg="add mod">
          <ac:chgData name="Elise Wolf" userId="S::elise.wolf@stads.de::990d2b7d-e680-43f9-91ad-4d44f54dc576" providerId="AD" clId="Web-{DC8BBCE0-E296-4EAB-A3B3-E3D09166F88D}" dt="2023-10-30T09:49:38.730" v="707" actId="20577"/>
          <ac:spMkLst>
            <pc:docMk/>
            <pc:sldMk cId="3617872665" sldId="1533"/>
            <ac:spMk id="25" creationId="{9E943138-E099-3B8D-3512-0AF1F795F257}"/>
          </ac:spMkLst>
        </pc:spChg>
        <pc:spChg chg="add mod">
          <ac:chgData name="Elise Wolf" userId="S::elise.wolf@stads.de::990d2b7d-e680-43f9-91ad-4d44f54dc576" providerId="AD" clId="Web-{DC8BBCE0-E296-4EAB-A3B3-E3D09166F88D}" dt="2023-10-30T09:50:10.467" v="734" actId="14100"/>
          <ac:spMkLst>
            <pc:docMk/>
            <pc:sldMk cId="3617872665" sldId="1533"/>
            <ac:spMk id="26" creationId="{35458A54-380D-BDAD-5117-84583814629A}"/>
          </ac:spMkLst>
        </pc:spChg>
        <pc:spChg chg="add mod">
          <ac:chgData name="Elise Wolf" userId="S::elise.wolf@stads.de::990d2b7d-e680-43f9-91ad-4d44f54dc576" providerId="AD" clId="Web-{DC8BBCE0-E296-4EAB-A3B3-E3D09166F88D}" dt="2023-10-30T09:51:16.549" v="748" actId="20577"/>
          <ac:spMkLst>
            <pc:docMk/>
            <pc:sldMk cId="3617872665" sldId="1533"/>
            <ac:spMk id="27" creationId="{E3CC6CD9-0C40-3C26-A8BE-F785A93AAC9F}"/>
          </ac:spMkLst>
        </pc:spChg>
        <pc:spChg chg="add mod">
          <ac:chgData name="Elise Wolf" userId="S::elise.wolf@stads.de::990d2b7d-e680-43f9-91ad-4d44f54dc576" providerId="AD" clId="Web-{DC8BBCE0-E296-4EAB-A3B3-E3D09166F88D}" dt="2023-10-30T09:51:46.333" v="772" actId="20577"/>
          <ac:spMkLst>
            <pc:docMk/>
            <pc:sldMk cId="3617872665" sldId="1533"/>
            <ac:spMk id="28" creationId="{39704D49-5220-2516-A3E0-D6C792A0069C}"/>
          </ac:spMkLst>
        </pc:spChg>
      </pc:sldChg>
      <pc:sldChg chg="new del">
        <pc:chgData name="Elise Wolf" userId="S::elise.wolf@stads.de::990d2b7d-e680-43f9-91ad-4d44f54dc576" providerId="AD" clId="Web-{DC8BBCE0-E296-4EAB-A3B3-E3D09166F88D}" dt="2023-10-30T10:07:41.402" v="784"/>
        <pc:sldMkLst>
          <pc:docMk/>
          <pc:sldMk cId="3871794065" sldId="1534"/>
        </pc:sldMkLst>
      </pc:sldChg>
      <pc:sldChg chg="addSp modSp new">
        <pc:chgData name="Elise Wolf" userId="S::elise.wolf@stads.de::990d2b7d-e680-43f9-91ad-4d44f54dc576" providerId="AD" clId="Web-{DC8BBCE0-E296-4EAB-A3B3-E3D09166F88D}" dt="2023-10-30T10:07:51.778" v="786"/>
        <pc:sldMkLst>
          <pc:docMk/>
          <pc:sldMk cId="145441025" sldId="1535"/>
        </pc:sldMkLst>
        <pc:spChg chg="add mod">
          <ac:chgData name="Elise Wolf" userId="S::elise.wolf@stads.de::990d2b7d-e680-43f9-91ad-4d44f54dc576" providerId="AD" clId="Web-{DC8BBCE0-E296-4EAB-A3B3-E3D09166F88D}" dt="2023-10-30T10:07:51.778" v="786"/>
          <ac:spMkLst>
            <pc:docMk/>
            <pc:sldMk cId="145441025" sldId="1535"/>
            <ac:spMk id="6" creationId="{FFE058E7-0852-2F94-6762-66FFD20EA4B7}"/>
          </ac:spMkLst>
        </pc:spChg>
      </pc:sldChg>
    </pc:docChg>
  </pc:docChgLst>
  <pc:docChgLst>
    <pc:chgData clId="Web-{583D630E-4BFD-7223-DAD2-9596CBD9CDF8}"/>
    <pc:docChg chg="modSld">
      <pc:chgData name="" userId="" providerId="" clId="Web-{583D630E-4BFD-7223-DAD2-9596CBD9CDF8}" dt="2023-11-12T11:54:57.663" v="0" actId="20577"/>
      <pc:docMkLst>
        <pc:docMk/>
      </pc:docMkLst>
      <pc:sldChg chg="modSp">
        <pc:chgData name="" userId="" providerId="" clId="Web-{583D630E-4BFD-7223-DAD2-9596CBD9CDF8}" dt="2023-11-12T11:54:57.663" v="0" actId="20577"/>
        <pc:sldMkLst>
          <pc:docMk/>
          <pc:sldMk cId="2007633973" sldId="1367"/>
        </pc:sldMkLst>
        <pc:spChg chg="mod">
          <ac:chgData name="" userId="" providerId="" clId="Web-{583D630E-4BFD-7223-DAD2-9596CBD9CDF8}" dt="2023-11-12T11:54:57.663" v="0" actId="20577"/>
          <ac:spMkLst>
            <pc:docMk/>
            <pc:sldMk cId="2007633973" sldId="1367"/>
            <ac:spMk id="3" creationId="{E29BD6F2-D79B-DE42-9061-2DF82B7EFB5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62389-C1AE-49D6-A8EE-5792458F1B2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645334A5-E17F-4F7A-88E6-30F1FBC76FA7}">
      <dgm:prSet phldrT="[Text]" phldr="0"/>
      <dgm:spPr/>
      <dgm:t>
        <a:bodyPr/>
        <a:lstStyle/>
        <a:p>
          <a:pPr rtl="0"/>
          <a:r>
            <a:rPr lang="de-DE" b="1" dirty="0" err="1"/>
            <a:t>Effective</a:t>
          </a:r>
          <a:r>
            <a:rPr lang="de-DE" b="1" dirty="0"/>
            <a:t> Sample Size (ESS)</a:t>
          </a:r>
        </a:p>
      </dgm:t>
    </dgm:pt>
    <dgm:pt modelId="{17C91D26-EF41-4163-9974-55CAFCC73918}" type="parTrans" cxnId="{847554A2-9CFF-4BC9-8DC9-7634664E416E}">
      <dgm:prSet/>
      <dgm:spPr/>
      <dgm:t>
        <a:bodyPr/>
        <a:lstStyle/>
        <a:p>
          <a:endParaRPr lang="de-DE"/>
        </a:p>
      </dgm:t>
    </dgm:pt>
    <dgm:pt modelId="{0C72FD63-B5B4-4FF2-AEF2-9A4EB3772174}" type="sibTrans" cxnId="{847554A2-9CFF-4BC9-8DC9-7634664E416E}">
      <dgm:prSet/>
      <dgm:spPr/>
      <dgm:t>
        <a:bodyPr/>
        <a:lstStyle/>
        <a:p>
          <a:endParaRPr lang="de-DE"/>
        </a:p>
      </dgm:t>
    </dgm:pt>
    <dgm:pt modelId="{F8B78AA6-8842-4718-9DD7-3A89AC12913B}">
      <dgm:prSet phldrT="[Text]" phldr="0"/>
      <dgm:spPr/>
      <dgm:t>
        <a:bodyPr/>
        <a:lstStyle/>
        <a:p>
          <a:r>
            <a:rPr lang="de-DE" b="1" dirty="0"/>
            <a:t>Traceplots</a:t>
          </a:r>
          <a:endParaRPr lang="de-DE" dirty="0"/>
        </a:p>
      </dgm:t>
    </dgm:pt>
    <dgm:pt modelId="{6AE5BDB8-54C1-4767-93BE-97862C1AC98F}" type="parTrans" cxnId="{C6144924-3DAA-4274-BD96-86CF0F67F936}">
      <dgm:prSet/>
      <dgm:spPr/>
      <dgm:t>
        <a:bodyPr/>
        <a:lstStyle/>
        <a:p>
          <a:endParaRPr lang="de-DE"/>
        </a:p>
      </dgm:t>
    </dgm:pt>
    <dgm:pt modelId="{D44A26AA-FD58-48E3-A109-0DF399C35574}" type="sibTrans" cxnId="{C6144924-3DAA-4274-BD96-86CF0F67F936}">
      <dgm:prSet/>
      <dgm:spPr/>
      <dgm:t>
        <a:bodyPr/>
        <a:lstStyle/>
        <a:p>
          <a:endParaRPr lang="de-DE"/>
        </a:p>
      </dgm:t>
    </dgm:pt>
    <dgm:pt modelId="{03FA5519-7F85-4AF0-8DB0-33E68C622ED4}">
      <dgm:prSet phldr="0"/>
      <dgm:spPr/>
      <dgm:t>
        <a:bodyPr/>
        <a:lstStyle/>
        <a:p>
          <a:pPr rtl="0"/>
          <a:r>
            <a:rPr lang="de-DE" dirty="0">
              <a:solidFill>
                <a:srgbClr val="374151"/>
              </a:solidFill>
              <a:latin typeface="Franklin Gothic Medium" panose="020B0603020102020204"/>
            </a:rPr>
            <a:t>Visual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inspection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>
              <a:solidFill>
                <a:srgbClr val="374151"/>
              </a:solidFill>
              <a:latin typeface="Franklin Gothic Medium" panose="020B0603020102020204"/>
            </a:rPr>
            <a:t>helps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assess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convergence</a:t>
          </a:r>
          <a:r>
            <a:rPr lang="de-DE" dirty="0">
              <a:solidFill>
                <a:srgbClr val="374151"/>
              </a:solidFill>
            </a:rPr>
            <a:t>, </a:t>
          </a:r>
          <a:r>
            <a:rPr lang="de-DE" dirty="0" err="1">
              <a:solidFill>
                <a:srgbClr val="374151"/>
              </a:solidFill>
            </a:rPr>
            <a:t>mixing</a:t>
          </a:r>
          <a:r>
            <a:rPr lang="de-DE" dirty="0">
              <a:solidFill>
                <a:srgbClr val="374151"/>
              </a:solidFill>
            </a:rPr>
            <a:t>, and </a:t>
          </a:r>
          <a:r>
            <a:rPr lang="de-DE" dirty="0" err="1">
              <a:solidFill>
                <a:srgbClr val="374151"/>
              </a:solidFill>
            </a:rPr>
            <a:t>overall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behavior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of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the</a:t>
          </a:r>
          <a:r>
            <a:rPr lang="de-DE" dirty="0">
              <a:solidFill>
                <a:srgbClr val="374151"/>
              </a:solidFill>
            </a:rPr>
            <a:t> Markov Chain</a:t>
          </a:r>
          <a:endParaRPr lang="de-DE" dirty="0">
            <a:latin typeface="Franklin Gothic Medium" panose="020B0603020102020204"/>
          </a:endParaRPr>
        </a:p>
      </dgm:t>
    </dgm:pt>
    <dgm:pt modelId="{83FAEF6B-986A-4244-9D1A-814A62F6162D}" type="parTrans" cxnId="{5EBD7192-8A7F-4F88-8142-FD71E53F2E51}">
      <dgm:prSet/>
      <dgm:spPr/>
    </dgm:pt>
    <dgm:pt modelId="{D0159373-B47E-4002-AB27-A5FE167F339B}" type="sibTrans" cxnId="{5EBD7192-8A7F-4F88-8142-FD71E53F2E51}">
      <dgm:prSet/>
      <dgm:spPr/>
    </dgm:pt>
    <dgm:pt modelId="{7E9317F9-60D1-4466-8BFF-EE936F720AF6}">
      <dgm:prSet phldr="0"/>
      <dgm:spPr/>
      <dgm:t>
        <a:bodyPr/>
        <a:lstStyle/>
        <a:p>
          <a:pPr rtl="0"/>
          <a:r>
            <a:rPr lang="de-DE" dirty="0" err="1">
              <a:solidFill>
                <a:srgbClr val="374151"/>
              </a:solidFill>
              <a:latin typeface="Franklin Gothic Medium" panose="020B0603020102020204"/>
            </a:rPr>
            <a:t>How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many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  <a:latin typeface="Franklin Gothic Medium" panose="020B0603020102020204"/>
            </a:rPr>
            <a:t>iid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samples</a:t>
          </a:r>
          <a:r>
            <a:rPr lang="de-DE" dirty="0">
              <a:solidFill>
                <a:srgbClr val="374151"/>
              </a:solidFill>
              <a:latin typeface="Franklin Gothic Medium" panose="020B0603020102020204"/>
            </a:rPr>
            <a:t> </a:t>
          </a:r>
          <a:r>
            <a:rPr lang="de-DE" dirty="0" err="1">
              <a:solidFill>
                <a:srgbClr val="374151"/>
              </a:solidFill>
              <a:latin typeface="Franklin Gothic Medium" panose="020B0603020102020204"/>
            </a:rPr>
            <a:t>are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your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generated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samples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equivalent</a:t>
          </a:r>
          <a:r>
            <a:rPr lang="de-DE" dirty="0">
              <a:solidFill>
                <a:srgbClr val="374151"/>
              </a:solidFill>
            </a:rPr>
            <a:t> to</a:t>
          </a:r>
          <a:r>
            <a:rPr lang="de-DE" b="0" dirty="0">
              <a:latin typeface="Franklin Gothic Medium" panose="020B0603020102020204"/>
            </a:rPr>
            <a:t>?</a:t>
          </a:r>
        </a:p>
      </dgm:t>
    </dgm:pt>
    <dgm:pt modelId="{51FCD8A6-372D-4200-8A40-E5E0F0AF015C}" type="parTrans" cxnId="{F0833E0C-6086-4864-AF90-622ED26109F0}">
      <dgm:prSet/>
      <dgm:spPr/>
    </dgm:pt>
    <dgm:pt modelId="{4F03B280-0212-4547-B650-A8EFD027C7C9}" type="sibTrans" cxnId="{F0833E0C-6086-4864-AF90-622ED26109F0}">
      <dgm:prSet/>
      <dgm:spPr/>
    </dgm:pt>
    <dgm:pt modelId="{D2123108-E755-48C0-AA7E-F8E82C9B5C0E}">
      <dgm:prSet phldr="0"/>
      <dgm:spPr/>
      <dgm:t>
        <a:bodyPr/>
        <a:lstStyle/>
        <a:p>
          <a:r>
            <a:rPr lang="de-DE" dirty="0">
              <a:solidFill>
                <a:srgbClr val="374151"/>
              </a:solidFill>
            </a:rPr>
            <a:t>Higher ESS </a:t>
          </a:r>
          <a:r>
            <a:rPr lang="de-DE" dirty="0" err="1">
              <a:solidFill>
                <a:srgbClr val="374151"/>
              </a:solidFill>
            </a:rPr>
            <a:t>indicates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better</a:t>
          </a:r>
          <a:r>
            <a:rPr lang="de-DE" dirty="0">
              <a:solidFill>
                <a:srgbClr val="374151"/>
              </a:solidFill>
            </a:rPr>
            <a:t> </a:t>
          </a:r>
          <a:r>
            <a:rPr lang="de-DE" dirty="0" err="1">
              <a:solidFill>
                <a:srgbClr val="374151"/>
              </a:solidFill>
            </a:rPr>
            <a:t>performance</a:t>
          </a:r>
          <a:endParaRPr lang="de-DE" dirty="0" err="1"/>
        </a:p>
      </dgm:t>
    </dgm:pt>
    <dgm:pt modelId="{7926D2BD-F99D-446C-8AD7-F6DD89D418C8}" type="parTrans" cxnId="{9047FE44-7BF1-4CB7-A17C-2B3456A15E9F}">
      <dgm:prSet/>
      <dgm:spPr/>
    </dgm:pt>
    <dgm:pt modelId="{F294BC5A-B576-4A38-97E9-8BB4339DA64F}" type="sibTrans" cxnId="{9047FE44-7BF1-4CB7-A17C-2B3456A15E9F}">
      <dgm:prSet/>
      <dgm:spPr/>
    </dgm:pt>
    <dgm:pt modelId="{6FFD35DF-104D-44FD-A4A7-4D6CB358B902}" type="pres">
      <dgm:prSet presAssocID="{C8562389-C1AE-49D6-A8EE-5792458F1B20}" presName="linear" presStyleCnt="0">
        <dgm:presLayoutVars>
          <dgm:dir/>
          <dgm:animLvl val="lvl"/>
          <dgm:resizeHandles val="exact"/>
        </dgm:presLayoutVars>
      </dgm:prSet>
      <dgm:spPr/>
    </dgm:pt>
    <dgm:pt modelId="{0DA28B23-3F74-4BFB-B2B1-748CFDF71B96}" type="pres">
      <dgm:prSet presAssocID="{645334A5-E17F-4F7A-88E6-30F1FBC76FA7}" presName="parentLin" presStyleCnt="0"/>
      <dgm:spPr/>
    </dgm:pt>
    <dgm:pt modelId="{207152CF-B6D1-4951-8A1D-BB094F0897B4}" type="pres">
      <dgm:prSet presAssocID="{645334A5-E17F-4F7A-88E6-30F1FBC76FA7}" presName="parentLeftMargin" presStyleLbl="node1" presStyleIdx="0" presStyleCnt="2"/>
      <dgm:spPr/>
    </dgm:pt>
    <dgm:pt modelId="{E0ABD880-5F58-4B94-B21E-5D9A611BC992}" type="pres">
      <dgm:prSet presAssocID="{645334A5-E17F-4F7A-88E6-30F1FBC76F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0B226D0-61CF-4BBF-A626-AD6368ABBD66}" type="pres">
      <dgm:prSet presAssocID="{645334A5-E17F-4F7A-88E6-30F1FBC76FA7}" presName="negativeSpace" presStyleCnt="0"/>
      <dgm:spPr/>
    </dgm:pt>
    <dgm:pt modelId="{77361528-0253-4E98-93C9-D0C99BB1043B}" type="pres">
      <dgm:prSet presAssocID="{645334A5-E17F-4F7A-88E6-30F1FBC76FA7}" presName="childText" presStyleLbl="conFgAcc1" presStyleIdx="0" presStyleCnt="2">
        <dgm:presLayoutVars>
          <dgm:bulletEnabled val="1"/>
        </dgm:presLayoutVars>
      </dgm:prSet>
      <dgm:spPr/>
    </dgm:pt>
    <dgm:pt modelId="{733151E8-D321-46A4-A29C-A34FED4F91D2}" type="pres">
      <dgm:prSet presAssocID="{0C72FD63-B5B4-4FF2-AEF2-9A4EB3772174}" presName="spaceBetweenRectangles" presStyleCnt="0"/>
      <dgm:spPr/>
    </dgm:pt>
    <dgm:pt modelId="{4E0076A6-AAD8-49E6-9A48-3DC8CF4555B6}" type="pres">
      <dgm:prSet presAssocID="{F8B78AA6-8842-4718-9DD7-3A89AC12913B}" presName="parentLin" presStyleCnt="0"/>
      <dgm:spPr/>
    </dgm:pt>
    <dgm:pt modelId="{7797B36F-FDCC-488B-9D1F-D46D65EC5F82}" type="pres">
      <dgm:prSet presAssocID="{F8B78AA6-8842-4718-9DD7-3A89AC12913B}" presName="parentLeftMargin" presStyleLbl="node1" presStyleIdx="0" presStyleCnt="2"/>
      <dgm:spPr/>
    </dgm:pt>
    <dgm:pt modelId="{068EA846-27F1-48B3-A78D-071BBAB5E787}" type="pres">
      <dgm:prSet presAssocID="{F8B78AA6-8842-4718-9DD7-3A89AC1291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72CCE9-3025-4396-BCF5-D0A370490A2C}" type="pres">
      <dgm:prSet presAssocID="{F8B78AA6-8842-4718-9DD7-3A89AC12913B}" presName="negativeSpace" presStyleCnt="0"/>
      <dgm:spPr/>
    </dgm:pt>
    <dgm:pt modelId="{AE688E80-0E19-4D52-9CE0-EB092C321B83}" type="pres">
      <dgm:prSet presAssocID="{F8B78AA6-8842-4718-9DD7-3A89AC12913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0833E0C-6086-4864-AF90-622ED26109F0}" srcId="{645334A5-E17F-4F7A-88E6-30F1FBC76FA7}" destId="{7E9317F9-60D1-4466-8BFF-EE936F720AF6}" srcOrd="0" destOrd="0" parTransId="{51FCD8A6-372D-4200-8A40-E5E0F0AF015C}" sibTransId="{4F03B280-0212-4547-B650-A8EFD027C7C9}"/>
    <dgm:cxn modelId="{C6144924-3DAA-4274-BD96-86CF0F67F936}" srcId="{C8562389-C1AE-49D6-A8EE-5792458F1B20}" destId="{F8B78AA6-8842-4718-9DD7-3A89AC12913B}" srcOrd="1" destOrd="0" parTransId="{6AE5BDB8-54C1-4767-93BE-97862C1AC98F}" sibTransId="{D44A26AA-FD58-48E3-A109-0DF399C35574}"/>
    <dgm:cxn modelId="{BF978628-7016-4D3D-84AF-2E485D3C826A}" type="presOf" srcId="{D2123108-E755-48C0-AA7E-F8E82C9B5C0E}" destId="{77361528-0253-4E98-93C9-D0C99BB1043B}" srcOrd="0" destOrd="1" presId="urn:microsoft.com/office/officeart/2005/8/layout/list1"/>
    <dgm:cxn modelId="{9047FE44-7BF1-4CB7-A17C-2B3456A15E9F}" srcId="{645334A5-E17F-4F7A-88E6-30F1FBC76FA7}" destId="{D2123108-E755-48C0-AA7E-F8E82C9B5C0E}" srcOrd="1" destOrd="0" parTransId="{7926D2BD-F99D-446C-8AD7-F6DD89D418C8}" sibTransId="{F294BC5A-B576-4A38-97E9-8BB4339DA64F}"/>
    <dgm:cxn modelId="{A8C9D570-4099-47F9-AB45-9332DECAE99E}" type="presOf" srcId="{F8B78AA6-8842-4718-9DD7-3A89AC12913B}" destId="{068EA846-27F1-48B3-A78D-071BBAB5E787}" srcOrd="1" destOrd="0" presId="urn:microsoft.com/office/officeart/2005/8/layout/list1"/>
    <dgm:cxn modelId="{85949F83-54C3-467A-848A-5CB16ABAB589}" type="presOf" srcId="{F8B78AA6-8842-4718-9DD7-3A89AC12913B}" destId="{7797B36F-FDCC-488B-9D1F-D46D65EC5F82}" srcOrd="0" destOrd="0" presId="urn:microsoft.com/office/officeart/2005/8/layout/list1"/>
    <dgm:cxn modelId="{5EBD7192-8A7F-4F88-8142-FD71E53F2E51}" srcId="{F8B78AA6-8842-4718-9DD7-3A89AC12913B}" destId="{03FA5519-7F85-4AF0-8DB0-33E68C622ED4}" srcOrd="0" destOrd="0" parTransId="{83FAEF6B-986A-4244-9D1A-814A62F6162D}" sibTransId="{D0159373-B47E-4002-AB27-A5FE167F339B}"/>
    <dgm:cxn modelId="{A04B999F-3B1B-4BF5-A49D-46A27D3E7A3C}" type="presOf" srcId="{7E9317F9-60D1-4466-8BFF-EE936F720AF6}" destId="{77361528-0253-4E98-93C9-D0C99BB1043B}" srcOrd="0" destOrd="0" presId="urn:microsoft.com/office/officeart/2005/8/layout/list1"/>
    <dgm:cxn modelId="{847554A2-9CFF-4BC9-8DC9-7634664E416E}" srcId="{C8562389-C1AE-49D6-A8EE-5792458F1B20}" destId="{645334A5-E17F-4F7A-88E6-30F1FBC76FA7}" srcOrd="0" destOrd="0" parTransId="{17C91D26-EF41-4163-9974-55CAFCC73918}" sibTransId="{0C72FD63-B5B4-4FF2-AEF2-9A4EB3772174}"/>
    <dgm:cxn modelId="{1EEE46B3-A33A-47D5-9A2C-44F105AE7159}" type="presOf" srcId="{03FA5519-7F85-4AF0-8DB0-33E68C622ED4}" destId="{AE688E80-0E19-4D52-9CE0-EB092C321B83}" srcOrd="0" destOrd="0" presId="urn:microsoft.com/office/officeart/2005/8/layout/list1"/>
    <dgm:cxn modelId="{F735FBB9-45F1-4D64-A4F7-23EDD9B7A0B1}" type="presOf" srcId="{645334A5-E17F-4F7A-88E6-30F1FBC76FA7}" destId="{E0ABD880-5F58-4B94-B21E-5D9A611BC992}" srcOrd="1" destOrd="0" presId="urn:microsoft.com/office/officeart/2005/8/layout/list1"/>
    <dgm:cxn modelId="{A50363C3-D595-40AC-B0AA-D8FA12D4E6A2}" type="presOf" srcId="{645334A5-E17F-4F7A-88E6-30F1FBC76FA7}" destId="{207152CF-B6D1-4951-8A1D-BB094F0897B4}" srcOrd="0" destOrd="0" presId="urn:microsoft.com/office/officeart/2005/8/layout/list1"/>
    <dgm:cxn modelId="{2C7DF2F2-DF70-49ED-ACED-4A0FC4B77069}" type="presOf" srcId="{C8562389-C1AE-49D6-A8EE-5792458F1B20}" destId="{6FFD35DF-104D-44FD-A4A7-4D6CB358B902}" srcOrd="0" destOrd="0" presId="urn:microsoft.com/office/officeart/2005/8/layout/list1"/>
    <dgm:cxn modelId="{778B3D24-944A-4FEC-A3AD-04B32E788434}" type="presParOf" srcId="{6FFD35DF-104D-44FD-A4A7-4D6CB358B902}" destId="{0DA28B23-3F74-4BFB-B2B1-748CFDF71B96}" srcOrd="0" destOrd="0" presId="urn:microsoft.com/office/officeart/2005/8/layout/list1"/>
    <dgm:cxn modelId="{504F9390-0649-4E0E-8A73-25B3AF3F6739}" type="presParOf" srcId="{0DA28B23-3F74-4BFB-B2B1-748CFDF71B96}" destId="{207152CF-B6D1-4951-8A1D-BB094F0897B4}" srcOrd="0" destOrd="0" presId="urn:microsoft.com/office/officeart/2005/8/layout/list1"/>
    <dgm:cxn modelId="{C1BD993F-1FFD-4B0A-82B4-2820A8B9AA4F}" type="presParOf" srcId="{0DA28B23-3F74-4BFB-B2B1-748CFDF71B96}" destId="{E0ABD880-5F58-4B94-B21E-5D9A611BC992}" srcOrd="1" destOrd="0" presId="urn:microsoft.com/office/officeart/2005/8/layout/list1"/>
    <dgm:cxn modelId="{452E6289-77FC-4359-A091-D3EEF1A44E20}" type="presParOf" srcId="{6FFD35DF-104D-44FD-A4A7-4D6CB358B902}" destId="{40B226D0-61CF-4BBF-A626-AD6368ABBD66}" srcOrd="1" destOrd="0" presId="urn:microsoft.com/office/officeart/2005/8/layout/list1"/>
    <dgm:cxn modelId="{F41C7673-26B7-4ABF-AA46-C9D8FBE556C4}" type="presParOf" srcId="{6FFD35DF-104D-44FD-A4A7-4D6CB358B902}" destId="{77361528-0253-4E98-93C9-D0C99BB1043B}" srcOrd="2" destOrd="0" presId="urn:microsoft.com/office/officeart/2005/8/layout/list1"/>
    <dgm:cxn modelId="{DD4266B6-2DBE-4F8A-AA41-D43F14A4CA93}" type="presParOf" srcId="{6FFD35DF-104D-44FD-A4A7-4D6CB358B902}" destId="{733151E8-D321-46A4-A29C-A34FED4F91D2}" srcOrd="3" destOrd="0" presId="urn:microsoft.com/office/officeart/2005/8/layout/list1"/>
    <dgm:cxn modelId="{EEBCD9F6-4C66-430A-ADD8-B02E1B471725}" type="presParOf" srcId="{6FFD35DF-104D-44FD-A4A7-4D6CB358B902}" destId="{4E0076A6-AAD8-49E6-9A48-3DC8CF4555B6}" srcOrd="4" destOrd="0" presId="urn:microsoft.com/office/officeart/2005/8/layout/list1"/>
    <dgm:cxn modelId="{356FB2C4-1F99-402E-B4A9-13024E7917CF}" type="presParOf" srcId="{4E0076A6-AAD8-49E6-9A48-3DC8CF4555B6}" destId="{7797B36F-FDCC-488B-9D1F-D46D65EC5F82}" srcOrd="0" destOrd="0" presId="urn:microsoft.com/office/officeart/2005/8/layout/list1"/>
    <dgm:cxn modelId="{3C9F9358-AA57-4431-A3C4-4BC7F85FF4AE}" type="presParOf" srcId="{4E0076A6-AAD8-49E6-9A48-3DC8CF4555B6}" destId="{068EA846-27F1-48B3-A78D-071BBAB5E787}" srcOrd="1" destOrd="0" presId="urn:microsoft.com/office/officeart/2005/8/layout/list1"/>
    <dgm:cxn modelId="{203B5D97-4CBC-4A0C-9E5D-1947721F1CED}" type="presParOf" srcId="{6FFD35DF-104D-44FD-A4A7-4D6CB358B902}" destId="{3972CCE9-3025-4396-BCF5-D0A370490A2C}" srcOrd="5" destOrd="0" presId="urn:microsoft.com/office/officeart/2005/8/layout/list1"/>
    <dgm:cxn modelId="{F22B5E17-179F-444D-A0DA-B6BBCCAE6A12}" type="presParOf" srcId="{6FFD35DF-104D-44FD-A4A7-4D6CB358B902}" destId="{AE688E80-0E19-4D52-9CE0-EB092C321B8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61528-0253-4E98-93C9-D0C99BB1043B}">
      <dsp:nvSpPr>
        <dsp:cNvPr id="0" name=""/>
        <dsp:cNvSpPr/>
      </dsp:nvSpPr>
      <dsp:spPr>
        <a:xfrm>
          <a:off x="0" y="286162"/>
          <a:ext cx="2888075" cy="1729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7" tIns="374904" rIns="2241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>
              <a:solidFill>
                <a:srgbClr val="374151"/>
              </a:solidFill>
              <a:latin typeface="Franklin Gothic Medium" panose="020B0603020102020204"/>
            </a:rPr>
            <a:t>How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many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  <a:latin typeface="Franklin Gothic Medium" panose="020B0603020102020204"/>
            </a:rPr>
            <a:t>iid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samples</a:t>
          </a:r>
          <a:r>
            <a:rPr lang="de-DE" sz="1800" kern="1200" dirty="0">
              <a:solidFill>
                <a:srgbClr val="374151"/>
              </a:solidFill>
              <a:latin typeface="Franklin Gothic Medium" panose="020B0603020102020204"/>
            </a:rPr>
            <a:t> </a:t>
          </a:r>
          <a:r>
            <a:rPr lang="de-DE" sz="1800" kern="1200" dirty="0" err="1">
              <a:solidFill>
                <a:srgbClr val="374151"/>
              </a:solidFill>
              <a:latin typeface="Franklin Gothic Medium" panose="020B0603020102020204"/>
            </a:rPr>
            <a:t>are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your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generated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samples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equivalent</a:t>
          </a:r>
          <a:r>
            <a:rPr lang="de-DE" sz="1800" kern="1200" dirty="0">
              <a:solidFill>
                <a:srgbClr val="374151"/>
              </a:solidFill>
            </a:rPr>
            <a:t> to</a:t>
          </a:r>
          <a:r>
            <a:rPr lang="de-DE" sz="1800" b="0" kern="1200" dirty="0">
              <a:latin typeface="Franklin Gothic Medium" panose="020B0603020102020204"/>
            </a:rPr>
            <a:t>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rgbClr val="374151"/>
              </a:solidFill>
            </a:rPr>
            <a:t>Higher ESS </a:t>
          </a:r>
          <a:r>
            <a:rPr lang="de-DE" sz="1800" kern="1200" dirty="0" err="1">
              <a:solidFill>
                <a:srgbClr val="374151"/>
              </a:solidFill>
            </a:rPr>
            <a:t>indicates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better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performance</a:t>
          </a:r>
          <a:endParaRPr lang="de-DE" sz="1800" kern="1200" dirty="0" err="1"/>
        </a:p>
      </dsp:txBody>
      <dsp:txXfrm>
        <a:off x="0" y="286162"/>
        <a:ext cx="2888075" cy="1729350"/>
      </dsp:txXfrm>
    </dsp:sp>
    <dsp:sp modelId="{E0ABD880-5F58-4B94-B21E-5D9A611BC992}">
      <dsp:nvSpPr>
        <dsp:cNvPr id="0" name=""/>
        <dsp:cNvSpPr/>
      </dsp:nvSpPr>
      <dsp:spPr>
        <a:xfrm>
          <a:off x="144403" y="20482"/>
          <a:ext cx="202165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14" tIns="0" rIns="76414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 err="1"/>
            <a:t>Effective</a:t>
          </a:r>
          <a:r>
            <a:rPr lang="de-DE" sz="1800" b="1" kern="1200" dirty="0"/>
            <a:t> Sample Size (ESS)</a:t>
          </a:r>
        </a:p>
      </dsp:txBody>
      <dsp:txXfrm>
        <a:off x="170342" y="46421"/>
        <a:ext cx="1969774" cy="479482"/>
      </dsp:txXfrm>
    </dsp:sp>
    <dsp:sp modelId="{AE688E80-0E19-4D52-9CE0-EB092C321B83}">
      <dsp:nvSpPr>
        <dsp:cNvPr id="0" name=""/>
        <dsp:cNvSpPr/>
      </dsp:nvSpPr>
      <dsp:spPr>
        <a:xfrm>
          <a:off x="0" y="2378393"/>
          <a:ext cx="2888075" cy="1672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2931"/>
              <a:satOff val="-143"/>
              <a:lumOff val="3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147" tIns="374904" rIns="224147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>
              <a:solidFill>
                <a:srgbClr val="374151"/>
              </a:solidFill>
              <a:latin typeface="Franklin Gothic Medium" panose="020B0603020102020204"/>
            </a:rPr>
            <a:t>Visual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inspection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>
              <a:solidFill>
                <a:srgbClr val="374151"/>
              </a:solidFill>
              <a:latin typeface="Franklin Gothic Medium" panose="020B0603020102020204"/>
            </a:rPr>
            <a:t>helps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assess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convergence</a:t>
          </a:r>
          <a:r>
            <a:rPr lang="de-DE" sz="1800" kern="1200" dirty="0">
              <a:solidFill>
                <a:srgbClr val="374151"/>
              </a:solidFill>
            </a:rPr>
            <a:t>, </a:t>
          </a:r>
          <a:r>
            <a:rPr lang="de-DE" sz="1800" kern="1200" dirty="0" err="1">
              <a:solidFill>
                <a:srgbClr val="374151"/>
              </a:solidFill>
            </a:rPr>
            <a:t>mixing</a:t>
          </a:r>
          <a:r>
            <a:rPr lang="de-DE" sz="1800" kern="1200" dirty="0">
              <a:solidFill>
                <a:srgbClr val="374151"/>
              </a:solidFill>
            </a:rPr>
            <a:t>, and </a:t>
          </a:r>
          <a:r>
            <a:rPr lang="de-DE" sz="1800" kern="1200" dirty="0" err="1">
              <a:solidFill>
                <a:srgbClr val="374151"/>
              </a:solidFill>
            </a:rPr>
            <a:t>overall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behavior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of</a:t>
          </a:r>
          <a:r>
            <a:rPr lang="de-DE" sz="1800" kern="1200" dirty="0">
              <a:solidFill>
                <a:srgbClr val="374151"/>
              </a:solidFill>
            </a:rPr>
            <a:t> </a:t>
          </a:r>
          <a:r>
            <a:rPr lang="de-DE" sz="1800" kern="1200" dirty="0" err="1">
              <a:solidFill>
                <a:srgbClr val="374151"/>
              </a:solidFill>
            </a:rPr>
            <a:t>the</a:t>
          </a:r>
          <a:r>
            <a:rPr lang="de-DE" sz="1800" kern="1200" dirty="0">
              <a:solidFill>
                <a:srgbClr val="374151"/>
              </a:solidFill>
            </a:rPr>
            <a:t> Markov Chain</a:t>
          </a:r>
          <a:endParaRPr lang="de-DE" sz="1800" kern="1200" dirty="0">
            <a:latin typeface="Franklin Gothic Medium" panose="020B0603020102020204"/>
          </a:endParaRPr>
        </a:p>
      </dsp:txBody>
      <dsp:txXfrm>
        <a:off x="0" y="2378393"/>
        <a:ext cx="2888075" cy="1672650"/>
      </dsp:txXfrm>
    </dsp:sp>
    <dsp:sp modelId="{068EA846-27F1-48B3-A78D-071BBAB5E787}">
      <dsp:nvSpPr>
        <dsp:cNvPr id="0" name=""/>
        <dsp:cNvSpPr/>
      </dsp:nvSpPr>
      <dsp:spPr>
        <a:xfrm>
          <a:off x="144403" y="2112713"/>
          <a:ext cx="2021652" cy="531360"/>
        </a:xfrm>
        <a:prstGeom prst="roundRect">
          <a:avLst/>
        </a:prstGeom>
        <a:solidFill>
          <a:schemeClr val="accent2">
            <a:hueOff val="52931"/>
            <a:satOff val="-143"/>
            <a:lumOff val="3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14" tIns="0" rIns="7641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/>
            <a:t>Traceplots</a:t>
          </a:r>
          <a:endParaRPr lang="de-DE" sz="1800" kern="1200" dirty="0"/>
        </a:p>
      </dsp:txBody>
      <dsp:txXfrm>
        <a:off x="170342" y="2138652"/>
        <a:ext cx="196977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37FBEB-DCF7-496B-9B10-6CD42FA5F9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574F3-13C1-4B34-811E-F5EFDF4236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23100-EFFE-4852-A51D-3642696A6102}" type="datetimeFigureOut">
              <a:rPr lang="en-DE" smtClean="0"/>
              <a:t>11/18/2023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A1A9B-2368-4CD2-9DDC-299B8DFBF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A5F60-5AAF-4745-9978-C444B9B480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E09E1-5BAF-4093-8B03-2A3C18600ADF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946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08DE-8EE5-674D-82BE-4EFAC19A71BC}" type="datetimeFigureOut">
              <a:rPr lang="de-DE" smtClean="0"/>
              <a:t>18.11.2023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9F87E-8FEF-5A4D-BDC4-F5DD81C9C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9F87E-8FEF-5A4D-BDC4-F5DD81C9CB8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8A9E4-9D1A-4A4D-AEE7-8DCCEC05F561}"/>
              </a:ext>
            </a:extLst>
          </p:cNvPr>
          <p:cNvGrpSpPr/>
          <p:nvPr userDrawn="1"/>
        </p:nvGrpSpPr>
        <p:grpSpPr>
          <a:xfrm>
            <a:off x="2548056" y="401947"/>
            <a:ext cx="7281981" cy="1200329"/>
            <a:chOff x="2548056" y="401947"/>
            <a:chExt cx="72819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5538984" y="525058"/>
              <a:ext cx="42910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6" y="401947"/>
              <a:ext cx="29909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59387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087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95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014882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31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8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654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1EC6AEB-626B-DF49-90B9-1BADAD722DB8}"/>
              </a:ext>
            </a:extLst>
          </p:cNvPr>
          <p:cNvCxnSpPr>
            <a:cxnSpLocks/>
          </p:cNvCxnSpPr>
          <p:nvPr userDrawn="1"/>
        </p:nvCxnSpPr>
        <p:spPr>
          <a:xfrm>
            <a:off x="5075810" y="962341"/>
            <a:ext cx="0" cy="88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B4A53D8-E679-D546-A7FA-A5A46F48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7270" y="928012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FC33690-B9CF-B24B-915F-6AC3702DEC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3798" y="473026"/>
            <a:ext cx="1860553" cy="186055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383842-07F0-CA46-8C3F-7096BDF2741F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2E8ADA4-48E3-0840-A271-163775C94922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C15CFCC-2B17-A640-896F-B6236074788B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176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9779-9FCD-7E1C-EF3C-6C955C34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C374F-8020-6DA0-D943-CE5380C26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1573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_2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Gruppenarbeit mit realem Datensatz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26500" y="4571159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950F0-59CF-9344-9BA2-A622123C9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0689FD-DC77-0146-BC14-4433A401E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38FF3-0628-4F43-8585-004C1B08A6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886B86-ABA1-E448-829C-A07967B89F8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5F6F484-6421-D746-9D2A-7671D2B8438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B0EB66B-6CF0-5F41-9E65-48B98EB6F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F3C28F1-479D-C4B1-59CF-993A7A900A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6363" y="4571159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</p:spTree>
    <p:extLst>
      <p:ext uri="{BB962C8B-B14F-4D97-AF65-F5344CB8AC3E}">
        <p14:creationId xmlns:p14="http://schemas.microsoft.com/office/powerpoint/2010/main" val="186020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7EB0-78F2-1558-8F98-E78BF165F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67E65-542E-A584-D881-DA9F651B1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5D3E4-5667-A1C9-DF5E-87A9458A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4D8B-6B35-4097-93B2-EF17A609DF9C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7BDD4-84EA-3330-3EB7-A4837E7A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BA19E-37DC-7DAC-C509-AE5C3056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C915-D0D5-48CE-95CC-840B27DC7D0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664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3C200-B9F8-FFC5-5F89-B8819747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4D8B-6B35-4097-93B2-EF17A609DF9C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690EC-CA9C-7CA3-8530-E3A09DE2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7A37-90B9-AE40-A853-7E1CF7BE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C915-D0D5-48CE-95CC-840B27DC7D0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3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5339A-358A-4B87-AE87-642DBC2C9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8E865D-63FB-4234-9B35-DA5B692E2916}"/>
              </a:ext>
            </a:extLst>
          </p:cNvPr>
          <p:cNvGrpSpPr/>
          <p:nvPr userDrawn="1"/>
        </p:nvGrpSpPr>
        <p:grpSpPr>
          <a:xfrm>
            <a:off x="2548055" y="401947"/>
            <a:ext cx="2839470" cy="1200329"/>
            <a:chOff x="2548055" y="386615"/>
            <a:chExt cx="283947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5" y="386615"/>
              <a:ext cx="2839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44055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2D04-3E3E-2B44-BB6B-9C3D5399F3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38984" y="525058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6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8A9E4-9D1A-4A4D-AEE7-8DCCEC05F561}"/>
              </a:ext>
            </a:extLst>
          </p:cNvPr>
          <p:cNvGrpSpPr/>
          <p:nvPr userDrawn="1"/>
        </p:nvGrpSpPr>
        <p:grpSpPr>
          <a:xfrm>
            <a:off x="2548056" y="401947"/>
            <a:ext cx="7281981" cy="1200329"/>
            <a:chOff x="2548056" y="401947"/>
            <a:chExt cx="72819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5538984" y="525058"/>
              <a:ext cx="42910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6" y="401947"/>
              <a:ext cx="29909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59387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8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5339A-358A-4B87-AE87-642DBC2C9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8E865D-63FB-4234-9B35-DA5B692E2916}"/>
              </a:ext>
            </a:extLst>
          </p:cNvPr>
          <p:cNvGrpSpPr/>
          <p:nvPr userDrawn="1"/>
        </p:nvGrpSpPr>
        <p:grpSpPr>
          <a:xfrm>
            <a:off x="2548055" y="401947"/>
            <a:ext cx="2839470" cy="1200329"/>
            <a:chOff x="2548055" y="386615"/>
            <a:chExt cx="283947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5" y="386615"/>
              <a:ext cx="2839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44055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2D04-3E3E-2B44-BB6B-9C3D5399F3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38984" y="525058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57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6B6A02-8309-4BA2-9F86-74293F730E5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39026-880D-434E-8E06-F2FE5A25FFCB}"/>
              </a:ext>
            </a:extLst>
          </p:cNvPr>
          <p:cNvGrpSpPr/>
          <p:nvPr userDrawn="1"/>
        </p:nvGrpSpPr>
        <p:grpSpPr>
          <a:xfrm>
            <a:off x="6986589" y="106758"/>
            <a:ext cx="4821738" cy="830998"/>
            <a:chOff x="574633" y="670062"/>
            <a:chExt cx="3051041" cy="10091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1840014" y="819564"/>
              <a:ext cx="1785660" cy="71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574633" y="670062"/>
              <a:ext cx="1980536" cy="10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9" y="803353"/>
              <a:ext cx="0" cy="685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6464" y="260871"/>
            <a:ext cx="2103692" cy="830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Partner-/</a:t>
            </a:r>
            <a:br>
              <a:rPr lang="en-US"/>
            </a:br>
            <a:r>
              <a:rPr lang="en-US" err="1"/>
              <a:t>Firmenlogo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EF8B-0687-4B3B-AE43-CB1307B470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1736" y="1667912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– </a:t>
            </a:r>
            <a:r>
              <a:rPr lang="en-US" err="1"/>
              <a:t>einzeilig</a:t>
            </a:r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09A2D0-8157-4F03-951E-B5892C1741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1736" y="2341438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Untertitel</a:t>
            </a:r>
            <a:r>
              <a:rPr lang="en-US"/>
              <a:t> – maximal </a:t>
            </a:r>
            <a:r>
              <a:rPr lang="en-US" err="1"/>
              <a:t>zweizeilig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057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4550" y="2730674"/>
            <a:ext cx="10507663" cy="18318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Kapiteltrenner</a:t>
            </a:r>
            <a:r>
              <a:rPr lang="en-US"/>
              <a:t> – </a:t>
            </a:r>
            <a:r>
              <a:rPr lang="en-US" err="1"/>
              <a:t>Titel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4550" y="4564063"/>
            <a:ext cx="10507663" cy="150018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Untertitel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701544"/>
            <a:ext cx="4295775" cy="202912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38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de-DE"/>
              <a:t>#1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52645" y="6422528"/>
            <a:ext cx="2001155" cy="369332"/>
            <a:chOff x="574633" y="720339"/>
            <a:chExt cx="3188444" cy="588457"/>
          </a:xfrm>
        </p:grpSpPr>
        <p:sp>
          <p:nvSpPr>
            <p:cNvPr id="10" name="TextBox 9"/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B3F67-A4A6-4E70-B2AA-9321778BA6A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453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_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2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Font typeface="Arial" panose="020B0604020202020204" pitchFamily="34" charset="0"/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0" y="478050"/>
            <a:ext cx="10511419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plus Action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3FCEA-3E52-4990-8EBD-7DF5C2C30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91" y="982630"/>
            <a:ext cx="10511308" cy="432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Ein- oder zweizeiliger Actiontitle, welcher die Aussage der Slide auf den Punkt bringt. Hier steht die Antwort auf die „So </a:t>
            </a: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What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?“-Frage (warum existiert diese Slide, was möchte sie mir sagen?).</a:t>
            </a:r>
          </a:p>
        </p:txBody>
      </p:sp>
    </p:spTree>
    <p:extLst>
      <p:ext uri="{BB962C8B-B14F-4D97-AF65-F5344CB8AC3E}">
        <p14:creationId xmlns:p14="http://schemas.microsoft.com/office/powerpoint/2010/main" val="454674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2" y="478050"/>
            <a:ext cx="10510837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A396F4E-3418-468E-B8B5-F693482FD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3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369" y="478050"/>
            <a:ext cx="10510432" cy="925239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Zweizeiliger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</p:spTree>
    <p:extLst>
      <p:ext uri="{BB962C8B-B14F-4D97-AF65-F5344CB8AC3E}">
        <p14:creationId xmlns:p14="http://schemas.microsoft.com/office/powerpoint/2010/main" val="3803748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1F3307-D1F4-0B45-AEE7-695EEB1944F5}"/>
              </a:ext>
            </a:extLst>
          </p:cNvPr>
          <p:cNvSpPr/>
          <p:nvPr userDrawn="1"/>
        </p:nvSpPr>
        <p:spPr>
          <a:xfrm>
            <a:off x="0" y="0"/>
            <a:ext cx="53231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359ED-EFA5-5146-AFF7-7834E4BA5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38DE8-670A-D148-823A-D6E76CF469C1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de-DE" sz="1100" b="1" kern="120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5C334-A66F-BE4B-8043-072F869F08CC}" type="slidenum">
              <a:rPr lang="uk-UA" smtClean="0">
                <a:solidFill>
                  <a:schemeClr val="bg1"/>
                </a:solidFill>
              </a:rPr>
              <a:pPr/>
              <a:t>‹Nr.›</a:t>
            </a:fld>
            <a:endParaRPr lang="uk-UA">
              <a:solidFill>
                <a:schemeClr val="bg1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276084B-A682-3F4B-ACC0-777DA934FA31}"/>
              </a:ext>
            </a:extLst>
          </p:cNvPr>
          <p:cNvCxnSpPr>
            <a:cxnSpLocks/>
          </p:cNvCxnSpPr>
          <p:nvPr userDrawn="1"/>
        </p:nvCxnSpPr>
        <p:spPr>
          <a:xfrm flipH="1">
            <a:off x="511174" y="3097453"/>
            <a:ext cx="43126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62A27-5C7F-154F-BA2B-A378648687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4" y="649287"/>
            <a:ext cx="4156359" cy="2254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wichtige</a:t>
            </a:r>
            <a:r>
              <a:rPr lang="en-US"/>
              <a:t> </a:t>
            </a:r>
            <a:r>
              <a:rPr lang="en-US" err="1"/>
              <a:t>Fragestellung</a:t>
            </a:r>
            <a:r>
              <a:rPr lang="en-US"/>
              <a:t>?</a:t>
            </a:r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7B5934-42E2-DB47-B50F-88B6C833C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3992563"/>
            <a:ext cx="4156075" cy="2171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Ein </a:t>
            </a:r>
            <a:r>
              <a:rPr lang="en-US" err="1"/>
              <a:t>Unterpunkt</a:t>
            </a:r>
            <a:r>
              <a:rPr lang="en-US"/>
              <a:t> </a:t>
            </a:r>
            <a:r>
              <a:rPr lang="en-US" err="1"/>
              <a:t>geht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bis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zwei</a:t>
            </a:r>
            <a:r>
              <a:rPr lang="en-US"/>
              <a:t> </a:t>
            </a:r>
            <a:r>
              <a:rPr lang="en-US" err="1"/>
              <a:t>Zeilen</a:t>
            </a:r>
            <a:endParaRPr lang="en-US"/>
          </a:p>
          <a:p>
            <a:pPr lvl="0"/>
            <a:r>
              <a:rPr lang="de-DE"/>
              <a:t>Mindestens 3 Unterpunkte müssen optisch hervorstechen</a:t>
            </a:r>
          </a:p>
          <a:p>
            <a:pPr lvl="0"/>
            <a:r>
              <a:rPr lang="de-DE"/>
              <a:t>Ein dritter Unterpunkt rundet die Slide visuell ab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DBD5F90-3637-1640-A0B2-EBC85612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090" y="3344335"/>
            <a:ext cx="2556934" cy="4079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A65D1-0FA0-F04E-AB38-1D7501DBE023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1780-C23A-1840-823E-A003CF880A76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475DD-A995-0047-A20B-5AB08663EFD1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67DD95-2508-684C-9D2D-1294B3886CF3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23EF6D-8AE8-443E-960E-C77FECF3137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45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1" y="478050"/>
            <a:ext cx="10512000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Die </a:t>
            </a:r>
            <a:r>
              <a:rPr lang="en-US" err="1"/>
              <a:t>heutigen</a:t>
            </a:r>
            <a:r>
              <a:rPr lang="en-US"/>
              <a:t> </a:t>
            </a:r>
            <a:r>
              <a:rPr lang="en-US" err="1"/>
              <a:t>Themen</a:t>
            </a:r>
            <a:endParaRPr lang="en-US"/>
          </a:p>
        </p:txBody>
      </p:sp>
      <p:grpSp>
        <p:nvGrpSpPr>
          <p:cNvPr id="5" name="Gruppieren 69">
            <a:extLst>
              <a:ext uri="{FF2B5EF4-FFF2-40B4-BE49-F238E27FC236}">
                <a16:creationId xmlns:a16="http://schemas.microsoft.com/office/drawing/2014/main" id="{32FF8D2D-8EF5-42D9-B5B0-F72B1F513D04}"/>
              </a:ext>
            </a:extLst>
          </p:cNvPr>
          <p:cNvGrpSpPr/>
          <p:nvPr userDrawn="1"/>
        </p:nvGrpSpPr>
        <p:grpSpPr>
          <a:xfrm>
            <a:off x="838200" y="3072032"/>
            <a:ext cx="10515600" cy="768091"/>
            <a:chOff x="838200" y="1221618"/>
            <a:chExt cx="10515600" cy="768091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CB6332B0-6103-4B62-8DB5-660FD8258A34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9A25FB4E-EBC0-4BC7-987D-5CA91B0E3B52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2</a:t>
              </a:r>
            </a:p>
          </p:txBody>
        </p:sp>
      </p:grpSp>
      <p:grpSp>
        <p:nvGrpSpPr>
          <p:cNvPr id="9" name="Gruppieren 64">
            <a:extLst>
              <a:ext uri="{FF2B5EF4-FFF2-40B4-BE49-F238E27FC236}">
                <a16:creationId xmlns:a16="http://schemas.microsoft.com/office/drawing/2014/main" id="{5FF6FD85-5420-4EA8-BDFD-37A29E638728}"/>
              </a:ext>
            </a:extLst>
          </p:cNvPr>
          <p:cNvGrpSpPr/>
          <p:nvPr userDrawn="1"/>
        </p:nvGrpSpPr>
        <p:grpSpPr>
          <a:xfrm>
            <a:off x="838200" y="2156195"/>
            <a:ext cx="10515600" cy="768091"/>
            <a:chOff x="838200" y="1221618"/>
            <a:chExt cx="10515600" cy="768091"/>
          </a:xfrm>
        </p:grpSpPr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EE4319-37DA-40E8-B384-ECD43EDE1F91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4F80292-116D-4CE5-BCAF-327F7562D165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1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C6A3A43-5E44-40C0-A514-C562004DB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314575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5EEAFBE4-9A8D-4103-BB61-BAD43254C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222134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69">
            <a:extLst>
              <a:ext uri="{FF2B5EF4-FFF2-40B4-BE49-F238E27FC236}">
                <a16:creationId xmlns:a16="http://schemas.microsoft.com/office/drawing/2014/main" id="{50238204-572D-4826-BEAB-E181A42306A2}"/>
              </a:ext>
            </a:extLst>
          </p:cNvPr>
          <p:cNvGrpSpPr/>
          <p:nvPr userDrawn="1"/>
        </p:nvGrpSpPr>
        <p:grpSpPr>
          <a:xfrm>
            <a:off x="838200" y="3988226"/>
            <a:ext cx="10515600" cy="768091"/>
            <a:chOff x="838200" y="1221618"/>
            <a:chExt cx="10515600" cy="7680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172F63-EA69-482D-AA09-D552FB44423B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E140C3-1CA6-4458-9B51-C561E7A32D79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200">
                  <a:solidFill>
                    <a:srgbClr val="FFFFF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3</a:t>
              </a:r>
              <a:endPara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</p:grpSp>
      <p:pic>
        <p:nvPicPr>
          <p:cNvPr id="22" name="Grafik 36">
            <a:extLst>
              <a:ext uri="{FF2B5EF4-FFF2-40B4-BE49-F238E27FC236}">
                <a16:creationId xmlns:a16="http://schemas.microsoft.com/office/drawing/2014/main" id="{C068187C-1FD7-4E39-B1A6-4CBD4EA988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18531" y="4054515"/>
            <a:ext cx="630000" cy="63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5CC66-6A60-4633-B1E1-FBB6B88B5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5475" y="2273540"/>
            <a:ext cx="748665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3D59B7-679F-4BB1-B853-63061BD1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5475" y="3189377"/>
            <a:ext cx="748665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400" dirty="0">
                <a:latin typeface="+mj-lt"/>
              </a:defRPr>
            </a:lvl1pPr>
          </a:lstStyle>
          <a:p>
            <a:pPr marL="228600" lvl="0" indent="-228600"/>
            <a:r>
              <a:rPr lang="de-DE"/>
              <a:t>Thema 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CAF22A-7650-4C6F-AD11-C069191875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5475" y="4105571"/>
            <a:ext cx="748665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2400" kern="1200" dirty="0" smtClean="0">
                <a:solidFill>
                  <a:schemeClr val="tx1"/>
                </a:solidFill>
                <a:latin typeface="+mj-lt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25237A0-63B5-4AC0-887D-2250EDA50B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38249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9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lo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6B6A02-8309-4BA2-9F86-74293F730E5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39026-880D-434E-8E06-F2FE5A25FFCB}"/>
              </a:ext>
            </a:extLst>
          </p:cNvPr>
          <p:cNvGrpSpPr/>
          <p:nvPr userDrawn="1"/>
        </p:nvGrpSpPr>
        <p:grpSpPr>
          <a:xfrm>
            <a:off x="6986589" y="106758"/>
            <a:ext cx="4821738" cy="830998"/>
            <a:chOff x="574633" y="670062"/>
            <a:chExt cx="3051041" cy="10091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1840014" y="819564"/>
              <a:ext cx="1785660" cy="71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574633" y="670062"/>
              <a:ext cx="1980536" cy="10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9" y="803353"/>
              <a:ext cx="0" cy="685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6464" y="260871"/>
            <a:ext cx="2103692" cy="830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Partner-/</a:t>
            </a:r>
            <a:br>
              <a:rPr lang="en-US"/>
            </a:br>
            <a:r>
              <a:rPr lang="en-US" err="1"/>
              <a:t>Firmenlogo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EF8B-0687-4B3B-AE43-CB1307B470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1736" y="1667912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– </a:t>
            </a:r>
            <a:r>
              <a:rPr lang="en-US" err="1"/>
              <a:t>einzeilig</a:t>
            </a:r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09A2D0-8157-4F03-951E-B5892C1741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1736" y="2341438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Untertitel</a:t>
            </a:r>
            <a:r>
              <a:rPr lang="en-US"/>
              <a:t> – maximal </a:t>
            </a:r>
            <a:r>
              <a:rPr lang="en-US" err="1"/>
              <a:t>zweizeilig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2968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17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014882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20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953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956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1EC6AEB-626B-DF49-90B9-1BADAD722DB8}"/>
              </a:ext>
            </a:extLst>
          </p:cNvPr>
          <p:cNvCxnSpPr>
            <a:cxnSpLocks/>
          </p:cNvCxnSpPr>
          <p:nvPr userDrawn="1"/>
        </p:nvCxnSpPr>
        <p:spPr>
          <a:xfrm>
            <a:off x="5075810" y="962341"/>
            <a:ext cx="0" cy="88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B4A53D8-E679-D546-A7FA-A5A46F48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7270" y="928012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FC33690-B9CF-B24B-915F-6AC3702DEC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3798" y="473026"/>
            <a:ext cx="1860553" cy="186055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383842-07F0-CA46-8C3F-7096BDF2741F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2E8ADA4-48E3-0840-A271-163775C94922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C15CFCC-2B17-A640-896F-B6236074788B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757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0ED53F7-1441-6249-B8A9-840D47E74D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EFACAC-74F9-0F45-8E34-8B42DD609EAA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9881FAEB-5FDD-0D46-AA4B-B2C026BC186E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AB4A7AD-1EB6-AF4E-8563-3009FD29B1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7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3BD7301-094C-BF4C-BCB3-D8E9C7B005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F06F936-5EE8-D245-96EB-B6C823CFE0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8893358-AF67-A64F-A5B2-DFCEA83A3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F458A05-4FA4-C640-AB00-763568CDD896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52FE80DA-1DF8-5240-A674-12DFCD6B5D2E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D537F7-7F61-EC42-815F-E536A3C1A1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54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0225F3-A8C6-AD42-BEE4-05DB7A94EB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206F9E1-0B2A-E44A-A161-974A9F2685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A4C7A-5962-5C40-BFC1-F64E51538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1FF22B4-2D17-F94B-A2DD-CEA262C91D98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127A3914-8A24-0241-9C69-09B5166E03A1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D9998E0-C008-0A4F-ADF8-A5A42B5495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0487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950F0-59CF-9344-9BA2-A622123C9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0689FD-DC77-0146-BC14-4433A401E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38FF3-0628-4F43-8585-004C1B08A6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886B86-ABA1-E448-829C-A07967B89F8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5F6F484-6421-D746-9D2A-7671D2B8438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B0EB66B-6CF0-5F41-9E65-48B98EB6F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02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Gruppenarbeit mit realem Datensatz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26500" y="4571159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950F0-59CF-9344-9BA2-A622123C9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0689FD-DC77-0146-BC14-4433A401E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38FF3-0628-4F43-8585-004C1B08A6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886B86-ABA1-E448-829C-A07967B89F8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5F6F484-6421-D746-9D2A-7671D2B8438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B0EB66B-6CF0-5F41-9E65-48B98EB6F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F3C28F1-479D-C4B1-59CF-993A7A900A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6363" y="4571159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</p:spTree>
    <p:extLst>
      <p:ext uri="{BB962C8B-B14F-4D97-AF65-F5344CB8AC3E}">
        <p14:creationId xmlns:p14="http://schemas.microsoft.com/office/powerpoint/2010/main" val="993340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ivider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1F3965"/>
            </a:gs>
            <a:gs pos="57000">
              <a:srgbClr val="31599E"/>
            </a:gs>
            <a:gs pos="100000">
              <a:srgbClr val="7094D3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4550" y="2730674"/>
            <a:ext cx="10507663" cy="18318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Kapiteltrenner</a:t>
            </a:r>
            <a:r>
              <a:rPr lang="en-US"/>
              <a:t> – </a:t>
            </a:r>
            <a:r>
              <a:rPr lang="en-US" err="1"/>
              <a:t>Titel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4550" y="4564063"/>
            <a:ext cx="10507663" cy="150018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Untertitel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701544"/>
            <a:ext cx="4295775" cy="202912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38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de-DE"/>
              <a:t>#1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52645" y="6422528"/>
            <a:ext cx="2001155" cy="369332"/>
            <a:chOff x="574633" y="720339"/>
            <a:chExt cx="3188444" cy="588457"/>
          </a:xfrm>
        </p:grpSpPr>
        <p:sp>
          <p:nvSpPr>
            <p:cNvPr id="10" name="TextBox 9"/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B3F67-A4A6-4E70-B2AA-9321778BA6A4}"/>
              </a:ext>
            </a:extLst>
          </p:cNvPr>
          <p:cNvSpPr txBox="1"/>
          <p:nvPr userDrawn="1"/>
        </p:nvSpPr>
        <p:spPr>
          <a:xfrm>
            <a:off x="1429600" y="6465982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2.STADS </a:t>
            </a:r>
            <a:r>
              <a:rPr lang="de-DE" sz="1100" b="1" err="1">
                <a:solidFill>
                  <a:schemeClr val="bg1"/>
                </a:solidFill>
                <a:latin typeface="+mn-lt"/>
              </a:rPr>
              <a:t>session</a:t>
            </a:r>
            <a:r>
              <a:rPr lang="de-DE" sz="1100" b="1">
                <a:solidFill>
                  <a:schemeClr val="bg1"/>
                </a:solidFill>
                <a:latin typeface="+mn-lt"/>
              </a:rPr>
              <a:t> Mannheim – 25.09.2023</a:t>
            </a:r>
          </a:p>
        </p:txBody>
      </p:sp>
    </p:spTree>
    <p:extLst>
      <p:ext uri="{BB962C8B-B14F-4D97-AF65-F5344CB8AC3E}">
        <p14:creationId xmlns:p14="http://schemas.microsoft.com/office/powerpoint/2010/main" val="19224705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88A9E4-9D1A-4A4D-AEE7-8DCCEC05F561}"/>
              </a:ext>
            </a:extLst>
          </p:cNvPr>
          <p:cNvGrpSpPr/>
          <p:nvPr userDrawn="1"/>
        </p:nvGrpSpPr>
        <p:grpSpPr>
          <a:xfrm>
            <a:off x="2548056" y="401947"/>
            <a:ext cx="7281981" cy="1200329"/>
            <a:chOff x="2548056" y="401947"/>
            <a:chExt cx="7281981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5538984" y="525058"/>
              <a:ext cx="42910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6" y="401947"/>
              <a:ext cx="29909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59387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28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5339A-358A-4B87-AE87-642DBC2C9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8E865D-63FB-4234-9B35-DA5B692E2916}"/>
              </a:ext>
            </a:extLst>
          </p:cNvPr>
          <p:cNvGrpSpPr/>
          <p:nvPr userDrawn="1"/>
        </p:nvGrpSpPr>
        <p:grpSpPr>
          <a:xfrm>
            <a:off x="2548055" y="401947"/>
            <a:ext cx="2839470" cy="1200329"/>
            <a:chOff x="2548055" y="386615"/>
            <a:chExt cx="2839470" cy="12003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2548055" y="386615"/>
              <a:ext cx="28394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524" y="544055"/>
              <a:ext cx="0" cy="8854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72D04-3E3E-2B44-BB6B-9C3D5399F3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38984" y="525058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594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6B6A02-8309-4BA2-9F86-74293F730E5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39026-880D-434E-8E06-F2FE5A25FFCB}"/>
              </a:ext>
            </a:extLst>
          </p:cNvPr>
          <p:cNvGrpSpPr/>
          <p:nvPr userDrawn="1"/>
        </p:nvGrpSpPr>
        <p:grpSpPr>
          <a:xfrm>
            <a:off x="6986589" y="106758"/>
            <a:ext cx="4821738" cy="830998"/>
            <a:chOff x="574633" y="670062"/>
            <a:chExt cx="3051041" cy="10091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1840014" y="819564"/>
              <a:ext cx="1785660" cy="71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574633" y="670062"/>
              <a:ext cx="1980536" cy="10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9" y="803353"/>
              <a:ext cx="0" cy="685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6464" y="260871"/>
            <a:ext cx="2103692" cy="830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Partner-/</a:t>
            </a:r>
            <a:br>
              <a:rPr lang="en-US"/>
            </a:br>
            <a:r>
              <a:rPr lang="en-US" err="1"/>
              <a:t>Firmenlogo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EF8B-0687-4B3B-AE43-CB1307B470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1736" y="1667912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– </a:t>
            </a:r>
            <a:r>
              <a:rPr lang="en-US" err="1"/>
              <a:t>einzeilig</a:t>
            </a:r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09A2D0-8157-4F03-951E-B5892C1741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1736" y="2341438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Untertitel</a:t>
            </a:r>
            <a:r>
              <a:rPr lang="en-US"/>
              <a:t> – maximal </a:t>
            </a:r>
            <a:r>
              <a:rPr lang="en-US" err="1"/>
              <a:t>zweizeilig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4918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4550" y="2730674"/>
            <a:ext cx="10507663" cy="18318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Kapiteltrenner</a:t>
            </a:r>
            <a:r>
              <a:rPr lang="en-US"/>
              <a:t> – </a:t>
            </a:r>
            <a:r>
              <a:rPr lang="en-US" err="1"/>
              <a:t>Titel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4550" y="4564063"/>
            <a:ext cx="10507663" cy="150018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Untertitel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701544"/>
            <a:ext cx="4295775" cy="202912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38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de-DE"/>
              <a:t>#1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52645" y="6422528"/>
            <a:ext cx="2001155" cy="369332"/>
            <a:chOff x="574633" y="720339"/>
            <a:chExt cx="3188444" cy="588457"/>
          </a:xfrm>
        </p:grpSpPr>
        <p:sp>
          <p:nvSpPr>
            <p:cNvPr id="10" name="TextBox 9"/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B3F67-A4A6-4E70-B2AA-9321778BA6A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50441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_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2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Font typeface="Arial" panose="020B0604020202020204" pitchFamily="34" charset="0"/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0" y="478050"/>
            <a:ext cx="10511419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plus Action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3FCEA-3E52-4990-8EBD-7DF5C2C30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91" y="982630"/>
            <a:ext cx="10511308" cy="432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Ein- oder zweizeiliger Actiontitle, welcher die Aussage der Slide auf den Punkt bringt. Hier steht die Antwort auf die „So </a:t>
            </a: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What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?“-Frage (warum existiert diese Slide, was möchte sie mir sagen?).</a:t>
            </a:r>
          </a:p>
        </p:txBody>
      </p:sp>
    </p:spTree>
    <p:extLst>
      <p:ext uri="{BB962C8B-B14F-4D97-AF65-F5344CB8AC3E}">
        <p14:creationId xmlns:p14="http://schemas.microsoft.com/office/powerpoint/2010/main" val="3043790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2" y="478050"/>
            <a:ext cx="10510837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A396F4E-3418-468E-B8B5-F693482FD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93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369" y="478050"/>
            <a:ext cx="10510432" cy="925239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Zweizeiliger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</p:spTree>
    <p:extLst>
      <p:ext uri="{BB962C8B-B14F-4D97-AF65-F5344CB8AC3E}">
        <p14:creationId xmlns:p14="http://schemas.microsoft.com/office/powerpoint/2010/main" val="3996982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1F3307-D1F4-0B45-AEE7-695EEB1944F5}"/>
              </a:ext>
            </a:extLst>
          </p:cNvPr>
          <p:cNvSpPr/>
          <p:nvPr userDrawn="1"/>
        </p:nvSpPr>
        <p:spPr>
          <a:xfrm>
            <a:off x="0" y="0"/>
            <a:ext cx="53231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359ED-EFA5-5146-AFF7-7834E4BA5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38DE8-670A-D148-823A-D6E76CF469C1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de-DE" sz="1100" b="1" kern="120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5C334-A66F-BE4B-8043-072F869F08CC}" type="slidenum">
              <a:rPr lang="uk-UA" smtClean="0">
                <a:solidFill>
                  <a:schemeClr val="bg1"/>
                </a:solidFill>
              </a:rPr>
              <a:pPr/>
              <a:t>‹Nr.›</a:t>
            </a:fld>
            <a:endParaRPr lang="uk-UA">
              <a:solidFill>
                <a:schemeClr val="bg1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276084B-A682-3F4B-ACC0-777DA934FA31}"/>
              </a:ext>
            </a:extLst>
          </p:cNvPr>
          <p:cNvCxnSpPr>
            <a:cxnSpLocks/>
          </p:cNvCxnSpPr>
          <p:nvPr userDrawn="1"/>
        </p:nvCxnSpPr>
        <p:spPr>
          <a:xfrm flipH="1">
            <a:off x="511174" y="3097453"/>
            <a:ext cx="43126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62A27-5C7F-154F-BA2B-A378648687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4" y="649287"/>
            <a:ext cx="4156359" cy="2254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wichtige</a:t>
            </a:r>
            <a:r>
              <a:rPr lang="en-US"/>
              <a:t> </a:t>
            </a:r>
            <a:r>
              <a:rPr lang="en-US" err="1"/>
              <a:t>Fragestellung</a:t>
            </a:r>
            <a:r>
              <a:rPr lang="en-US"/>
              <a:t>?</a:t>
            </a:r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7B5934-42E2-DB47-B50F-88B6C833C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3992563"/>
            <a:ext cx="4156075" cy="2171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Ein </a:t>
            </a:r>
            <a:r>
              <a:rPr lang="en-US" err="1"/>
              <a:t>Unterpunkt</a:t>
            </a:r>
            <a:r>
              <a:rPr lang="en-US"/>
              <a:t> </a:t>
            </a:r>
            <a:r>
              <a:rPr lang="en-US" err="1"/>
              <a:t>geht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bis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zwei</a:t>
            </a:r>
            <a:r>
              <a:rPr lang="en-US"/>
              <a:t> </a:t>
            </a:r>
            <a:r>
              <a:rPr lang="en-US" err="1"/>
              <a:t>Zeilen</a:t>
            </a:r>
            <a:endParaRPr lang="en-US"/>
          </a:p>
          <a:p>
            <a:pPr lvl="0"/>
            <a:r>
              <a:rPr lang="de-DE"/>
              <a:t>Mindestens 3 Unterpunkte müssen optisch hervorstechen</a:t>
            </a:r>
          </a:p>
          <a:p>
            <a:pPr lvl="0"/>
            <a:r>
              <a:rPr lang="de-DE"/>
              <a:t>Ein dritter Unterpunkt rundet die Slide visuell ab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DBD5F90-3637-1640-A0B2-EBC85612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090" y="3344335"/>
            <a:ext cx="2556934" cy="4079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A65D1-0FA0-F04E-AB38-1D7501DBE023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1780-C23A-1840-823E-A003CF880A76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475DD-A995-0047-A20B-5AB08663EFD1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67DD95-2508-684C-9D2D-1294B3886CF3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23EF6D-8AE8-443E-960E-C77FECF3137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1786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1" y="478050"/>
            <a:ext cx="10512000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Die </a:t>
            </a:r>
            <a:r>
              <a:rPr lang="en-US" err="1"/>
              <a:t>heutigen</a:t>
            </a:r>
            <a:r>
              <a:rPr lang="en-US"/>
              <a:t> </a:t>
            </a:r>
            <a:r>
              <a:rPr lang="en-US" err="1"/>
              <a:t>Themen</a:t>
            </a:r>
            <a:endParaRPr lang="en-US"/>
          </a:p>
        </p:txBody>
      </p:sp>
      <p:grpSp>
        <p:nvGrpSpPr>
          <p:cNvPr id="5" name="Gruppieren 69">
            <a:extLst>
              <a:ext uri="{FF2B5EF4-FFF2-40B4-BE49-F238E27FC236}">
                <a16:creationId xmlns:a16="http://schemas.microsoft.com/office/drawing/2014/main" id="{32FF8D2D-8EF5-42D9-B5B0-F72B1F513D04}"/>
              </a:ext>
            </a:extLst>
          </p:cNvPr>
          <p:cNvGrpSpPr/>
          <p:nvPr userDrawn="1"/>
        </p:nvGrpSpPr>
        <p:grpSpPr>
          <a:xfrm>
            <a:off x="838200" y="3072032"/>
            <a:ext cx="10515600" cy="768091"/>
            <a:chOff x="838200" y="1221618"/>
            <a:chExt cx="10515600" cy="768091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CB6332B0-6103-4B62-8DB5-660FD8258A34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9A25FB4E-EBC0-4BC7-987D-5CA91B0E3B52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2</a:t>
              </a:r>
            </a:p>
          </p:txBody>
        </p:sp>
      </p:grpSp>
      <p:grpSp>
        <p:nvGrpSpPr>
          <p:cNvPr id="9" name="Gruppieren 64">
            <a:extLst>
              <a:ext uri="{FF2B5EF4-FFF2-40B4-BE49-F238E27FC236}">
                <a16:creationId xmlns:a16="http://schemas.microsoft.com/office/drawing/2014/main" id="{5FF6FD85-5420-4EA8-BDFD-37A29E638728}"/>
              </a:ext>
            </a:extLst>
          </p:cNvPr>
          <p:cNvGrpSpPr/>
          <p:nvPr userDrawn="1"/>
        </p:nvGrpSpPr>
        <p:grpSpPr>
          <a:xfrm>
            <a:off x="838200" y="2156195"/>
            <a:ext cx="10515600" cy="768091"/>
            <a:chOff x="838200" y="1221618"/>
            <a:chExt cx="10515600" cy="768091"/>
          </a:xfrm>
        </p:grpSpPr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EE4319-37DA-40E8-B384-ECD43EDE1F91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4F80292-116D-4CE5-BCAF-327F7562D165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1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C6A3A43-5E44-40C0-A514-C562004DB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314575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5EEAFBE4-9A8D-4103-BB61-BAD43254C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222134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69">
            <a:extLst>
              <a:ext uri="{FF2B5EF4-FFF2-40B4-BE49-F238E27FC236}">
                <a16:creationId xmlns:a16="http://schemas.microsoft.com/office/drawing/2014/main" id="{50238204-572D-4826-BEAB-E181A42306A2}"/>
              </a:ext>
            </a:extLst>
          </p:cNvPr>
          <p:cNvGrpSpPr/>
          <p:nvPr userDrawn="1"/>
        </p:nvGrpSpPr>
        <p:grpSpPr>
          <a:xfrm>
            <a:off x="838200" y="3988226"/>
            <a:ext cx="10515600" cy="768091"/>
            <a:chOff x="838200" y="1221618"/>
            <a:chExt cx="10515600" cy="7680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172F63-EA69-482D-AA09-D552FB44423B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E140C3-1CA6-4458-9B51-C561E7A32D79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200">
                  <a:solidFill>
                    <a:srgbClr val="FFFFF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3</a:t>
              </a:r>
              <a:endPara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</p:grpSp>
      <p:pic>
        <p:nvPicPr>
          <p:cNvPr id="22" name="Grafik 36">
            <a:extLst>
              <a:ext uri="{FF2B5EF4-FFF2-40B4-BE49-F238E27FC236}">
                <a16:creationId xmlns:a16="http://schemas.microsoft.com/office/drawing/2014/main" id="{C068187C-1FD7-4E39-B1A6-4CBD4EA988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18531" y="4054515"/>
            <a:ext cx="630000" cy="63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5CC66-6A60-4633-B1E1-FBB6B88B5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5475" y="2273540"/>
            <a:ext cx="748665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3D59B7-679F-4BB1-B853-63061BD1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5475" y="3189377"/>
            <a:ext cx="748665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400" dirty="0">
                <a:latin typeface="+mj-lt"/>
              </a:defRPr>
            </a:lvl1pPr>
          </a:lstStyle>
          <a:p>
            <a:pPr marL="228600" lvl="0" indent="-228600"/>
            <a:r>
              <a:rPr lang="de-DE"/>
              <a:t>Thema 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CAF22A-7650-4C6F-AD11-C069191875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5475" y="4105571"/>
            <a:ext cx="748665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2400" kern="1200" dirty="0" smtClean="0">
                <a:solidFill>
                  <a:schemeClr val="tx1"/>
                </a:solidFill>
                <a:latin typeface="+mj-lt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25237A0-63B5-4AC0-887D-2250EDA50B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7269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51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_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2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Font typeface="Arial" panose="020B0604020202020204" pitchFamily="34" charset="0"/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0" y="478050"/>
            <a:ext cx="10511419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plus Action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3FCEA-3E52-4990-8EBD-7DF5C2C30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91" y="982630"/>
            <a:ext cx="10511308" cy="432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Ein- oder zweizeiliger Actiontitle, welcher die Aussage der Slide auf den Punkt bringt. Hier steht die Antwort auf die „So </a:t>
            </a: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What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?“-Frage (warum existiert diese Slide, was möchte sie mir sagen?).</a:t>
            </a:r>
          </a:p>
        </p:txBody>
      </p:sp>
    </p:spTree>
    <p:extLst>
      <p:ext uri="{BB962C8B-B14F-4D97-AF65-F5344CB8AC3E}">
        <p14:creationId xmlns:p14="http://schemas.microsoft.com/office/powerpoint/2010/main" val="308429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1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014882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78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04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ECE86-E7DD-4AF6-80F7-AD5A223E64F3}"/>
              </a:ext>
            </a:extLst>
          </p:cNvPr>
          <p:cNvGrpSpPr/>
          <p:nvPr userDrawn="1"/>
        </p:nvGrpSpPr>
        <p:grpSpPr>
          <a:xfrm>
            <a:off x="839788" y="6341047"/>
            <a:ext cx="2001155" cy="369332"/>
            <a:chOff x="574633" y="720339"/>
            <a:chExt cx="3188444" cy="588457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9904FD-ACA6-404B-AD3F-FF04357E01BB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5A2D5B-CCCB-4A63-AABE-7DA84DBC30C7}"/>
                </a:ext>
              </a:extLst>
            </p:cNvPr>
            <p:cNvCxnSpPr/>
            <p:nvPr/>
          </p:nvCxnSpPr>
          <p:spPr>
            <a:xfrm>
              <a:off x="1869238" y="868979"/>
              <a:ext cx="0" cy="33741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63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1EC6AEB-626B-DF49-90B9-1BADAD722DB8}"/>
              </a:ext>
            </a:extLst>
          </p:cNvPr>
          <p:cNvCxnSpPr>
            <a:cxnSpLocks/>
          </p:cNvCxnSpPr>
          <p:nvPr userDrawn="1"/>
        </p:nvCxnSpPr>
        <p:spPr>
          <a:xfrm>
            <a:off x="5075810" y="962341"/>
            <a:ext cx="0" cy="88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B4A53D8-E679-D546-A7FA-A5A46F48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7270" y="928012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FC33690-B9CF-B24B-915F-6AC3702DEC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3798" y="473026"/>
            <a:ext cx="1860553" cy="186055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383842-07F0-CA46-8C3F-7096BDF2741F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2E8ADA4-48E3-0840-A271-163775C94922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C15CFCC-2B17-A640-896F-B6236074788B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724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0ED53F7-1441-6249-B8A9-840D47E74D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EFACAC-74F9-0F45-8E34-8B42DD609EAA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9881FAEB-5FDD-0D46-AA4B-B2C026BC186E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AB4A7AD-1EB6-AF4E-8563-3009FD29B1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861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3BD7301-094C-BF4C-BCB3-D8E9C7B005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F06F936-5EE8-D245-96EB-B6C823CFE0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8893358-AF67-A64F-A5B2-DFCEA83A3B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F458A05-4FA4-C640-AB00-763568CDD896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52FE80DA-1DF8-5240-A674-12DFCD6B5D2E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D537F7-7F61-EC42-815F-E536A3C1A1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68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B0225F3-A8C6-AD42-BEE4-05DB7A94EB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206F9E1-0B2A-E44A-A161-974A9F2685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A4C7A-5962-5C40-BFC1-F64E51538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1FF22B4-2D17-F94B-A2DD-CEA262C91D98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127A3914-8A24-0241-9C69-09B5166E03A1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D9998E0-C008-0A4F-ADF8-A5A42B5495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532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950F0-59CF-9344-9BA2-A622123C9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0689FD-DC77-0146-BC14-4433A401E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38FF3-0628-4F43-8585-004C1B08A6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886B86-ABA1-E448-829C-A07967B89F8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5F6F484-6421-D746-9D2A-7671D2B8438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B0EB66B-6CF0-5F41-9E65-48B98EB6F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8202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2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/>
              <a:t>Gruppenarbeit mit realem Datensatz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26500" y="4571159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4950F0-59CF-9344-9BA2-A622123C94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Data Science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0689FD-DC77-0146-BC14-4433A401EB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Einführung in Microsoft Teams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1F38FF3-0628-4F43-8585-004C1B08A6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Vorstellungsrunde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886B86-ABA1-E448-829C-A07967B89F8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5F6F484-6421-D746-9D2A-7671D2B8438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CB0EB66B-6CF0-5F41-9E65-48B98EB6F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F3C28F1-479D-C4B1-59CF-993A7A900A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6363" y="4571159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Ein Überblick: Wie du bei STADS aktiv werden kannst</a:t>
            </a:r>
          </a:p>
        </p:txBody>
      </p:sp>
    </p:spTree>
    <p:extLst>
      <p:ext uri="{BB962C8B-B14F-4D97-AF65-F5344CB8AC3E}">
        <p14:creationId xmlns:p14="http://schemas.microsoft.com/office/powerpoint/2010/main" val="214015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2" y="478050"/>
            <a:ext cx="10510837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A396F4E-3418-468E-B8B5-F693482FD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2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A4A3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C1EC6AEB-626B-DF49-90B9-1BADAD722DB8}"/>
              </a:ext>
            </a:extLst>
          </p:cNvPr>
          <p:cNvCxnSpPr>
            <a:cxnSpLocks/>
          </p:cNvCxnSpPr>
          <p:nvPr userDrawn="1"/>
        </p:nvCxnSpPr>
        <p:spPr>
          <a:xfrm>
            <a:off x="5075810" y="962341"/>
            <a:ext cx="0" cy="88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B4A53D8-E679-D546-A7FA-A5A46F488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7270" y="928012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FC33690-B9CF-B24B-915F-6AC3702DEC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3798" y="473026"/>
            <a:ext cx="1860553" cy="186055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383842-07F0-CA46-8C3F-7096BDF2741F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82E8ADA4-48E3-0840-A271-163775C94922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1C15CFCC-2B17-A640-896F-B6236074788B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6598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5339A-358A-4B87-AE87-642DBC2C97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12032"/>
            <a:ext cx="12192003" cy="6850823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303F8A0-6F31-384F-BF6E-34B5F6E8C439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82E0C-A5D2-5747-9B5C-8D1BBA5823F5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CB8AD6-B591-B242-B23C-CF2C744C63C1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F6BE8E65-9523-CD43-929A-CA9693F0ED77}"/>
              </a:ext>
            </a:extLst>
          </p:cNvPr>
          <p:cNvCxnSpPr>
            <a:cxnSpLocks/>
          </p:cNvCxnSpPr>
          <p:nvPr userDrawn="1"/>
        </p:nvCxnSpPr>
        <p:spPr>
          <a:xfrm>
            <a:off x="5075810" y="962341"/>
            <a:ext cx="0" cy="88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9E0C36E-38D8-BD47-A395-97F720BAA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7270" y="928012"/>
            <a:ext cx="5157788" cy="954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>
                    <a:alpha val="84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Titel</a:t>
            </a:r>
            <a:r>
              <a:rPr lang="en-GB" sz="28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– </a:t>
            </a:r>
            <a:r>
              <a:rPr lang="en-GB" sz="28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zweizeilig</a:t>
            </a:r>
            <a:endParaRPr lang="en-GB" sz="2800">
              <a:solidFill>
                <a:schemeClr val="bg1">
                  <a:alpha val="84000"/>
                </a:schemeClr>
              </a:solidFill>
              <a:effectLst>
                <a:reflection endPos="0" dist="50800" dir="5400000" sy="-100000" algn="bl" rotWithShape="0"/>
              </a:effectLst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68AB829-446C-4148-BB80-2CDD81B4FB3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3798" y="473026"/>
            <a:ext cx="1860553" cy="18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8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HL_lo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F39026-880D-434E-8E06-F2FE5A25FFCB}"/>
              </a:ext>
            </a:extLst>
          </p:cNvPr>
          <p:cNvGrpSpPr/>
          <p:nvPr userDrawn="1"/>
        </p:nvGrpSpPr>
        <p:grpSpPr>
          <a:xfrm>
            <a:off x="6986589" y="106758"/>
            <a:ext cx="4821738" cy="830998"/>
            <a:chOff x="574633" y="670062"/>
            <a:chExt cx="3051041" cy="10091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1840014" y="819564"/>
              <a:ext cx="1785660" cy="71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574633" y="670062"/>
              <a:ext cx="1980536" cy="10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9" y="803353"/>
              <a:ext cx="0" cy="685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6464" y="260871"/>
            <a:ext cx="2103692" cy="830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Partner-/</a:t>
            </a:r>
            <a:br>
              <a:rPr lang="en-US"/>
            </a:br>
            <a:r>
              <a:rPr lang="en-US" err="1"/>
              <a:t>Firmenlogo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EF8B-0687-4B3B-AE43-CB1307B470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01736" y="1667912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Titel</a:t>
            </a:r>
            <a:r>
              <a:rPr lang="en-US"/>
              <a:t> – </a:t>
            </a:r>
            <a:r>
              <a:rPr lang="en-US" err="1"/>
              <a:t>einzeilig</a:t>
            </a:r>
            <a:endParaRPr lang="en-D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009A2D0-8157-4F03-951E-B5892C1741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1736" y="2341438"/>
            <a:ext cx="7988526" cy="703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err="1"/>
              <a:t>Untertitel</a:t>
            </a:r>
            <a:r>
              <a:rPr lang="en-US"/>
              <a:t> – maximal </a:t>
            </a:r>
            <a:r>
              <a:rPr lang="en-US" err="1"/>
              <a:t>zweizeilig</a:t>
            </a:r>
            <a:endParaRPr lang="en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4CF4DB9-9E8F-7841-B8A6-F5CDB9CEC8D9}"/>
              </a:ext>
            </a:extLst>
          </p:cNvPr>
          <p:cNvGrpSpPr/>
          <p:nvPr userDrawn="1"/>
        </p:nvGrpSpPr>
        <p:grpSpPr>
          <a:xfrm>
            <a:off x="421191" y="6100723"/>
            <a:ext cx="6577658" cy="523220"/>
            <a:chOff x="2755318" y="6085846"/>
            <a:chExt cx="6577658" cy="523220"/>
          </a:xfrm>
        </p:grpSpPr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2C68254B-FE5E-0645-9D41-9B1EE8C644EC}"/>
                </a:ext>
              </a:extLst>
            </p:cNvPr>
            <p:cNvSpPr txBox="1"/>
            <p:nvPr userDrawn="1"/>
          </p:nvSpPr>
          <p:spPr>
            <a:xfrm>
              <a:off x="6803062" y="6085846"/>
              <a:ext cx="2529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Leif Döring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</a:t>
              </a: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DD2DE381-D5DA-0141-972C-681ECC794109}"/>
                </a:ext>
              </a:extLst>
            </p:cNvPr>
            <p:cNvSpPr txBox="1"/>
            <p:nvPr userDrawn="1"/>
          </p:nvSpPr>
          <p:spPr>
            <a:xfrm>
              <a:off x="2755318" y="6085846"/>
              <a:ext cx="3840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Prof. Dr. Martin </a:t>
              </a:r>
              <a:r>
                <a:rPr lang="de-DE" sz="1400" err="1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Schlather</a:t>
              </a:r>
              <a:b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</a:br>
              <a:r>
                <a:rPr lang="de-DE" sz="14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Book" charset="0"/>
                  <a:ea typeface="Franklin Gothic Book" charset="0"/>
                  <a:cs typeface="Franklin Gothic Book" charset="0"/>
                </a:rPr>
                <a:t>Lehrstuhl für Stochastik und ihre Anwendungen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9838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Divider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rgbClr val="1F3965"/>
            </a:gs>
            <a:gs pos="57000">
              <a:srgbClr val="31599E"/>
            </a:gs>
            <a:gs pos="100000">
              <a:srgbClr val="7094D3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44550" y="2730674"/>
            <a:ext cx="10507663" cy="18318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Kapiteltrenner</a:t>
            </a:r>
            <a:r>
              <a:rPr lang="en-US"/>
              <a:t> – </a:t>
            </a:r>
            <a:r>
              <a:rPr lang="en-US" err="1"/>
              <a:t>Titel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4550" y="4564063"/>
            <a:ext cx="10507663" cy="150018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Untertitel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701544"/>
            <a:ext cx="4295775" cy="202912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FontTx/>
              <a:buNone/>
              <a:defRPr sz="1380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de-DE"/>
              <a:t>#1</a:t>
            </a:r>
          </a:p>
        </p:txBody>
      </p: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B3F67-A4A6-4E70-B2AA-9321778BA6A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Kick-Off · Mannheim · 16.09.2022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E431B4B-DF43-CE48-B82E-FFBDB9D4A53F}"/>
              </a:ext>
            </a:extLst>
          </p:cNvPr>
          <p:cNvSpPr txBox="1"/>
          <p:nvPr/>
        </p:nvSpPr>
        <p:spPr>
          <a:xfrm>
            <a:off x="10660489" y="6430055"/>
            <a:ext cx="124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Demi" charset="0"/>
                <a:ea typeface="Franklin Gothic Demi" charset="0"/>
                <a:cs typeface="Franklin Gothic Demi" charset="0"/>
              </a:rPr>
              <a:t>STADS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BBD05712-E5B9-724E-BF9C-7E8829F90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750" y="6372422"/>
            <a:ext cx="468739" cy="46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69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_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2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Font typeface="Arial" panose="020B0604020202020204" pitchFamily="34" charset="0"/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0" y="478050"/>
            <a:ext cx="10511419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plus Action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3FCEA-3E52-4990-8EBD-7DF5C2C30E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2491" y="982630"/>
            <a:ext cx="10511308" cy="432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Ein- oder zweizeiliger Actiontitle, welcher die Aussage der Slide auf den Punkt bringt. Hier steht die Antwort auf die „So </a:t>
            </a:r>
            <a:r>
              <a:rPr kumimoji="0" lang="de-DE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What</a:t>
            </a:r>
            <a:r>
              <a:rPr kumimoji="0" lang="de-DE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?“-Frage (warum existiert diese Slide, was möchte sie mir sagen?).</a:t>
            </a:r>
          </a:p>
        </p:txBody>
      </p:sp>
    </p:spTree>
    <p:extLst>
      <p:ext uri="{BB962C8B-B14F-4D97-AF65-F5344CB8AC3E}">
        <p14:creationId xmlns:p14="http://schemas.microsoft.com/office/powerpoint/2010/main" val="1117047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2" y="478050"/>
            <a:ext cx="10510837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Einzeiliger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A396F4E-3418-468E-B8B5-F693482FD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369" y="478050"/>
            <a:ext cx="10510432" cy="925239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Zweizeiliger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</p:spTree>
    <p:extLst>
      <p:ext uri="{BB962C8B-B14F-4D97-AF65-F5344CB8AC3E}">
        <p14:creationId xmlns:p14="http://schemas.microsoft.com/office/powerpoint/2010/main" val="3746481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1F3307-D1F4-0B45-AEE7-695EEB1944F5}"/>
              </a:ext>
            </a:extLst>
          </p:cNvPr>
          <p:cNvSpPr/>
          <p:nvPr userDrawn="1"/>
        </p:nvSpPr>
        <p:spPr>
          <a:xfrm>
            <a:off x="0" y="0"/>
            <a:ext cx="53231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359ED-EFA5-5146-AFF7-7834E4BA5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38DE8-670A-D148-823A-D6E76CF469C1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de-DE" sz="1100" b="1" kern="120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5C334-A66F-BE4B-8043-072F869F08CC}" type="slidenum">
              <a:rPr lang="uk-UA" smtClean="0">
                <a:solidFill>
                  <a:schemeClr val="bg1"/>
                </a:solidFill>
              </a:rPr>
              <a:pPr/>
              <a:t>‹Nr.›</a:t>
            </a:fld>
            <a:endParaRPr lang="uk-UA">
              <a:solidFill>
                <a:schemeClr val="bg1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276084B-A682-3F4B-ACC0-777DA934FA31}"/>
              </a:ext>
            </a:extLst>
          </p:cNvPr>
          <p:cNvCxnSpPr>
            <a:cxnSpLocks/>
          </p:cNvCxnSpPr>
          <p:nvPr userDrawn="1"/>
        </p:nvCxnSpPr>
        <p:spPr>
          <a:xfrm flipH="1">
            <a:off x="511174" y="3097453"/>
            <a:ext cx="43126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62A27-5C7F-154F-BA2B-A378648687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4" y="649287"/>
            <a:ext cx="4156359" cy="2254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wichtige</a:t>
            </a:r>
            <a:r>
              <a:rPr lang="en-US"/>
              <a:t> </a:t>
            </a:r>
            <a:r>
              <a:rPr lang="en-US" err="1"/>
              <a:t>Fragestellung</a:t>
            </a:r>
            <a:r>
              <a:rPr lang="en-US"/>
              <a:t>?</a:t>
            </a:r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7B5934-42E2-DB47-B50F-88B6C833C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3992563"/>
            <a:ext cx="4156075" cy="2171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Ein </a:t>
            </a:r>
            <a:r>
              <a:rPr lang="en-US" err="1"/>
              <a:t>Unterpunkt</a:t>
            </a:r>
            <a:r>
              <a:rPr lang="en-US"/>
              <a:t> </a:t>
            </a:r>
            <a:r>
              <a:rPr lang="en-US" err="1"/>
              <a:t>geht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bis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zwei</a:t>
            </a:r>
            <a:r>
              <a:rPr lang="en-US"/>
              <a:t> </a:t>
            </a:r>
            <a:r>
              <a:rPr lang="en-US" err="1"/>
              <a:t>Zeilen</a:t>
            </a:r>
            <a:endParaRPr lang="en-US"/>
          </a:p>
          <a:p>
            <a:pPr lvl="0"/>
            <a:r>
              <a:rPr lang="de-DE"/>
              <a:t>Mindestens 3 Unterpunkte müssen optisch hervorstechen</a:t>
            </a:r>
          </a:p>
          <a:p>
            <a:pPr lvl="0"/>
            <a:r>
              <a:rPr lang="de-DE"/>
              <a:t>Ein dritter Unterpunkt rundet die Slide visuell ab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DBD5F90-3637-1640-A0B2-EBC85612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090" y="3344335"/>
            <a:ext cx="2556934" cy="4079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3EF6D-8AE8-443E-960E-C77FECF3137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3EA00E5-C937-3043-9731-A920CA7A24AA}"/>
              </a:ext>
            </a:extLst>
          </p:cNvPr>
          <p:cNvGrpSpPr/>
          <p:nvPr userDrawn="1"/>
        </p:nvGrpSpPr>
        <p:grpSpPr>
          <a:xfrm>
            <a:off x="10195923" y="6382593"/>
            <a:ext cx="1707605" cy="464256"/>
            <a:chOff x="9986062" y="6382593"/>
            <a:chExt cx="1707605" cy="464256"/>
          </a:xfrm>
        </p:grpSpPr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D196D074-6B8D-0D49-BBAE-3549956770AC}"/>
                </a:ext>
              </a:extLst>
            </p:cNvPr>
            <p:cNvSpPr txBox="1"/>
            <p:nvPr/>
          </p:nvSpPr>
          <p:spPr>
            <a:xfrm>
              <a:off x="10450628" y="6430055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BA71A35-2DCD-1440-A772-43D8F75EE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986062" y="6382593"/>
              <a:ext cx="464566" cy="46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692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1" y="478050"/>
            <a:ext cx="10512000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Die </a:t>
            </a:r>
            <a:r>
              <a:rPr lang="en-US" err="1"/>
              <a:t>heutigen</a:t>
            </a:r>
            <a:r>
              <a:rPr lang="en-US"/>
              <a:t> </a:t>
            </a:r>
            <a:r>
              <a:rPr lang="en-US" err="1"/>
              <a:t>Themen</a:t>
            </a:r>
            <a:endParaRPr lang="en-US"/>
          </a:p>
        </p:txBody>
      </p:sp>
      <p:grpSp>
        <p:nvGrpSpPr>
          <p:cNvPr id="5" name="Gruppieren 69">
            <a:extLst>
              <a:ext uri="{FF2B5EF4-FFF2-40B4-BE49-F238E27FC236}">
                <a16:creationId xmlns:a16="http://schemas.microsoft.com/office/drawing/2014/main" id="{32FF8D2D-8EF5-42D9-B5B0-F72B1F513D04}"/>
              </a:ext>
            </a:extLst>
          </p:cNvPr>
          <p:cNvGrpSpPr/>
          <p:nvPr userDrawn="1"/>
        </p:nvGrpSpPr>
        <p:grpSpPr>
          <a:xfrm>
            <a:off x="838200" y="3072032"/>
            <a:ext cx="10515600" cy="768091"/>
            <a:chOff x="838200" y="1221618"/>
            <a:chExt cx="10515600" cy="768091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CB6332B0-6103-4B62-8DB5-660FD8258A34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9A25FB4E-EBC0-4BC7-987D-5CA91B0E3B52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2</a:t>
              </a:r>
            </a:p>
          </p:txBody>
        </p:sp>
      </p:grpSp>
      <p:grpSp>
        <p:nvGrpSpPr>
          <p:cNvPr id="9" name="Gruppieren 64">
            <a:extLst>
              <a:ext uri="{FF2B5EF4-FFF2-40B4-BE49-F238E27FC236}">
                <a16:creationId xmlns:a16="http://schemas.microsoft.com/office/drawing/2014/main" id="{5FF6FD85-5420-4EA8-BDFD-37A29E638728}"/>
              </a:ext>
            </a:extLst>
          </p:cNvPr>
          <p:cNvGrpSpPr/>
          <p:nvPr userDrawn="1"/>
        </p:nvGrpSpPr>
        <p:grpSpPr>
          <a:xfrm>
            <a:off x="838200" y="2156195"/>
            <a:ext cx="10515600" cy="768091"/>
            <a:chOff x="838200" y="1221618"/>
            <a:chExt cx="10515600" cy="768091"/>
          </a:xfrm>
        </p:grpSpPr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EE4319-37DA-40E8-B384-ECD43EDE1F91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4F80292-116D-4CE5-BCAF-327F7562D165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1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C6A3A43-5E44-40C0-A514-C562004DB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314575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5EEAFBE4-9A8D-4103-BB61-BAD43254C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222134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69">
            <a:extLst>
              <a:ext uri="{FF2B5EF4-FFF2-40B4-BE49-F238E27FC236}">
                <a16:creationId xmlns:a16="http://schemas.microsoft.com/office/drawing/2014/main" id="{50238204-572D-4826-BEAB-E181A42306A2}"/>
              </a:ext>
            </a:extLst>
          </p:cNvPr>
          <p:cNvGrpSpPr/>
          <p:nvPr userDrawn="1"/>
        </p:nvGrpSpPr>
        <p:grpSpPr>
          <a:xfrm>
            <a:off x="838200" y="3988226"/>
            <a:ext cx="10515600" cy="768091"/>
            <a:chOff x="838200" y="1221618"/>
            <a:chExt cx="10515600" cy="7680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172F63-EA69-482D-AA09-D552FB44423B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E140C3-1CA6-4458-9B51-C561E7A32D79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200">
                  <a:solidFill>
                    <a:srgbClr val="FFFFF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3</a:t>
              </a:r>
              <a:endPara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</p:grpSp>
      <p:pic>
        <p:nvPicPr>
          <p:cNvPr id="22" name="Grafik 36">
            <a:extLst>
              <a:ext uri="{FF2B5EF4-FFF2-40B4-BE49-F238E27FC236}">
                <a16:creationId xmlns:a16="http://schemas.microsoft.com/office/drawing/2014/main" id="{C068187C-1FD7-4E39-B1A6-4CBD4EA988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18531" y="4054515"/>
            <a:ext cx="630000" cy="63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5CC66-6A60-4633-B1E1-FBB6B88B5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5475" y="2273540"/>
            <a:ext cx="748665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3D59B7-679F-4BB1-B853-63061BD1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5475" y="3189377"/>
            <a:ext cx="748665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400" dirty="0">
                <a:latin typeface="+mj-lt"/>
              </a:defRPr>
            </a:lvl1pPr>
          </a:lstStyle>
          <a:p>
            <a:pPr marL="228600" lvl="0" indent="-228600"/>
            <a:r>
              <a:rPr lang="de-DE"/>
              <a:t>Thema 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CAF22A-7650-4C6F-AD11-C069191875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5475" y="4105571"/>
            <a:ext cx="748665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2400" kern="1200" dirty="0" smtClean="0">
                <a:solidFill>
                  <a:schemeClr val="tx1"/>
                </a:solidFill>
                <a:latin typeface="+mj-lt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25237A0-63B5-4AC0-887D-2250EDA50B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53876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-10886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7ED5F15-DB9D-0A49-9498-562BD5B08554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4EB27E-7228-48A5-A85E-5FB3D12169F6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3A85016-4FE5-3949-90CB-F39BC3244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48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H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6082BA-B052-4397-8115-CBBDD547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BREADCRUMBS – </a:t>
            </a:r>
            <a:r>
              <a:rPr lang="en-US" err="1"/>
              <a:t>Themenbereich</a:t>
            </a:r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369" y="478050"/>
            <a:ext cx="10510432" cy="925239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err="1"/>
              <a:t>Zweizeiliger</a:t>
            </a:r>
            <a:r>
              <a:rPr lang="en-US"/>
              <a:t> </a:t>
            </a:r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ohne</a:t>
            </a:r>
            <a:r>
              <a:rPr lang="en-US"/>
              <a:t> Action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664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2496123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E32370F-6A78-5249-9A86-D6FAB9CE7488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98FCD8F0-7D0E-FA44-A8CB-3668EF5E388D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28BD3B1-E329-2348-890E-E80E8938A3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87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014882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9CDB6A9-8D70-8746-A081-B423102A65D7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1CC253A8-5788-0E4D-8DA1-BB21B99BB6C4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E46FB96-0AB0-C842-ACE8-ADCCDBBB3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65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3533641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5F10AF1-65AA-2D48-8AAD-66AE02FFB47D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9E34364E-1392-6244-A369-62E3B2619355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315936E8-D640-C74A-A6BA-6783A7617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691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698AAF-8523-4EA4-87ED-7CF3B22716D1}"/>
              </a:ext>
            </a:extLst>
          </p:cNvPr>
          <p:cNvSpPr/>
          <p:nvPr userDrawn="1"/>
        </p:nvSpPr>
        <p:spPr>
          <a:xfrm>
            <a:off x="1" y="0"/>
            <a:ext cx="397657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1F3965"/>
              </a:gs>
              <a:gs pos="80000">
                <a:srgbClr val="5177B9"/>
              </a:gs>
              <a:gs pos="44000">
                <a:srgbClr val="31599E"/>
              </a:gs>
              <a:gs pos="100000">
                <a:srgbClr val="7094D3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" rIns="90000"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600" b="1" u="none" strike="noStrike" kern="1200" cap="none" spc="0" normalizeH="0" baseline="0" noProof="0">
              <a:ln>
                <a:noFill/>
              </a:ln>
              <a:solidFill>
                <a:srgbClr val="203864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A925-BE40-43AF-87CB-E8DCC79741DD}"/>
              </a:ext>
            </a:extLst>
          </p:cNvPr>
          <p:cNvSpPr txBox="1"/>
          <p:nvPr userDrawn="1"/>
        </p:nvSpPr>
        <p:spPr>
          <a:xfrm>
            <a:off x="839788" y="3136613"/>
            <a:ext cx="1532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D6A849-E184-4A3F-8618-5304712F5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6363" y="2496123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1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ABEB200-51F4-4B32-9C5B-EB74BBFCD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6363" y="3014882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F3C2BB-A586-4B17-AB1C-66F1016166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6363" y="3533641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de-DE"/>
              <a:t>TOP 3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4F58F6D-5153-4A9F-942B-ABB91607B0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363" y="4052400"/>
            <a:ext cx="6535850" cy="3192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TOP 4</a:t>
            </a:r>
          </a:p>
        </p:txBody>
      </p:sp>
      <p:sp>
        <p:nvSpPr>
          <p:cNvPr id="2" name="Freeform 1079">
            <a:extLst>
              <a:ext uri="{FF2B5EF4-FFF2-40B4-BE49-F238E27FC236}">
                <a16:creationId xmlns:a16="http://schemas.microsoft.com/office/drawing/2014/main" id="{B3F5073E-FB9C-4F8C-B05D-F48F2DC3E07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336439" y="4052400"/>
            <a:ext cx="319228" cy="319228"/>
          </a:xfrm>
          <a:custGeom>
            <a:avLst/>
            <a:gdLst>
              <a:gd name="T0" fmla="*/ 251 w 502"/>
              <a:gd name="T1" fmla="*/ 502 h 502"/>
              <a:gd name="T2" fmla="*/ 0 w 502"/>
              <a:gd name="T3" fmla="*/ 251 h 502"/>
              <a:gd name="T4" fmla="*/ 251 w 502"/>
              <a:gd name="T5" fmla="*/ 0 h 502"/>
              <a:gd name="T6" fmla="*/ 502 w 502"/>
              <a:gd name="T7" fmla="*/ 251 h 502"/>
              <a:gd name="T8" fmla="*/ 251 w 502"/>
              <a:gd name="T9" fmla="*/ 502 h 502"/>
              <a:gd name="T10" fmla="*/ 383 w 502"/>
              <a:gd name="T11" fmla="*/ 266 h 502"/>
              <a:gd name="T12" fmla="*/ 383 w 502"/>
              <a:gd name="T13" fmla="*/ 236 h 502"/>
              <a:gd name="T14" fmla="*/ 235 w 502"/>
              <a:gd name="T15" fmla="*/ 88 h 502"/>
              <a:gd name="T16" fmla="*/ 205 w 502"/>
              <a:gd name="T17" fmla="*/ 88 h 502"/>
              <a:gd name="T18" fmla="*/ 172 w 502"/>
              <a:gd name="T19" fmla="*/ 121 h 502"/>
              <a:gd name="T20" fmla="*/ 172 w 502"/>
              <a:gd name="T21" fmla="*/ 150 h 502"/>
              <a:gd name="T22" fmla="*/ 272 w 502"/>
              <a:gd name="T23" fmla="*/ 251 h 502"/>
              <a:gd name="T24" fmla="*/ 172 w 502"/>
              <a:gd name="T25" fmla="*/ 351 h 502"/>
              <a:gd name="T26" fmla="*/ 172 w 502"/>
              <a:gd name="T27" fmla="*/ 381 h 502"/>
              <a:gd name="T28" fmla="*/ 205 w 502"/>
              <a:gd name="T29" fmla="*/ 414 h 502"/>
              <a:gd name="T30" fmla="*/ 235 w 502"/>
              <a:gd name="T31" fmla="*/ 414 h 502"/>
              <a:gd name="T32" fmla="*/ 383 w 502"/>
              <a:gd name="T33" fmla="*/ 266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2" h="502">
                <a:moveTo>
                  <a:pt x="251" y="502"/>
                </a:moveTo>
                <a:cubicBezTo>
                  <a:pt x="113" y="502"/>
                  <a:pt x="0" y="389"/>
                  <a:pt x="0" y="251"/>
                </a:cubicBezTo>
                <a:cubicBezTo>
                  <a:pt x="0" y="112"/>
                  <a:pt x="113" y="0"/>
                  <a:pt x="251" y="0"/>
                </a:cubicBezTo>
                <a:cubicBezTo>
                  <a:pt x="390" y="0"/>
                  <a:pt x="502" y="112"/>
                  <a:pt x="502" y="251"/>
                </a:cubicBezTo>
                <a:cubicBezTo>
                  <a:pt x="502" y="389"/>
                  <a:pt x="390" y="502"/>
                  <a:pt x="251" y="502"/>
                </a:cubicBezTo>
                <a:close/>
                <a:moveTo>
                  <a:pt x="383" y="266"/>
                </a:moveTo>
                <a:cubicBezTo>
                  <a:pt x="391" y="257"/>
                  <a:pt x="391" y="244"/>
                  <a:pt x="383" y="236"/>
                </a:cubicBezTo>
                <a:cubicBezTo>
                  <a:pt x="235" y="88"/>
                  <a:pt x="235" y="88"/>
                  <a:pt x="235" y="88"/>
                </a:cubicBezTo>
                <a:cubicBezTo>
                  <a:pt x="226" y="80"/>
                  <a:pt x="213" y="80"/>
                  <a:pt x="205" y="88"/>
                </a:cubicBezTo>
                <a:cubicBezTo>
                  <a:pt x="172" y="121"/>
                  <a:pt x="172" y="121"/>
                  <a:pt x="172" y="121"/>
                </a:cubicBezTo>
                <a:cubicBezTo>
                  <a:pt x="164" y="129"/>
                  <a:pt x="164" y="142"/>
                  <a:pt x="172" y="150"/>
                </a:cubicBezTo>
                <a:cubicBezTo>
                  <a:pt x="272" y="251"/>
                  <a:pt x="272" y="251"/>
                  <a:pt x="272" y="251"/>
                </a:cubicBezTo>
                <a:cubicBezTo>
                  <a:pt x="172" y="351"/>
                  <a:pt x="172" y="351"/>
                  <a:pt x="172" y="351"/>
                </a:cubicBezTo>
                <a:cubicBezTo>
                  <a:pt x="164" y="359"/>
                  <a:pt x="164" y="372"/>
                  <a:pt x="172" y="381"/>
                </a:cubicBezTo>
                <a:cubicBezTo>
                  <a:pt x="205" y="414"/>
                  <a:pt x="205" y="414"/>
                  <a:pt x="205" y="414"/>
                </a:cubicBezTo>
                <a:cubicBezTo>
                  <a:pt x="213" y="422"/>
                  <a:pt x="226" y="422"/>
                  <a:pt x="235" y="414"/>
                </a:cubicBezTo>
                <a:lnTo>
                  <a:pt x="383" y="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67BE951-6188-3842-946A-086F775E3401}"/>
              </a:ext>
            </a:extLst>
          </p:cNvPr>
          <p:cNvGrpSpPr/>
          <p:nvPr userDrawn="1"/>
        </p:nvGrpSpPr>
        <p:grpSpPr>
          <a:xfrm>
            <a:off x="1108119" y="6212807"/>
            <a:ext cx="1760337" cy="516953"/>
            <a:chOff x="385636" y="6267236"/>
            <a:chExt cx="1760337" cy="516953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AB2BC96A-8345-E145-9861-6EA90FE6E7A7}"/>
                </a:ext>
              </a:extLst>
            </p:cNvPr>
            <p:cNvSpPr txBox="1"/>
            <p:nvPr/>
          </p:nvSpPr>
          <p:spPr>
            <a:xfrm>
              <a:off x="902934" y="6341046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4B64A2-93DE-9543-9FCE-63E113586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85636" y="6267236"/>
              <a:ext cx="517298" cy="516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8225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</a:t>
            </a:r>
            <a:r>
              <a:rPr lang="en-US" err="1"/>
              <a:t>dit</a:t>
            </a:r>
            <a:r>
              <a:rPr lang="en-US"/>
              <a:t> Master title style, der in der Regel </a:t>
            </a:r>
            <a:r>
              <a:rPr lang="en-US" err="1"/>
              <a:t>zwei</a:t>
            </a:r>
            <a:r>
              <a:rPr lang="en-US"/>
              <a:t> </a:t>
            </a:r>
            <a:r>
              <a:rPr lang="en-US" err="1"/>
              <a:t>Zeilen</a:t>
            </a:r>
            <a:r>
              <a:rPr lang="en-US"/>
              <a:t> </a:t>
            </a:r>
            <a:r>
              <a:rPr lang="en-US" err="1"/>
              <a:t>lang</a:t>
            </a:r>
            <a:r>
              <a:rPr lang="en-US"/>
              <a:t> </a:t>
            </a:r>
            <a:r>
              <a:rPr lang="en-US" err="1"/>
              <a:t>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7234"/>
            <a:ext cx="10515600" cy="31591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TITEL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3010" y="6445101"/>
            <a:ext cx="4472940" cy="353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r>
              <a:rPr lang="de-DE"/>
              <a:t>Kick-Off · Mannheim · 11.09.2019</a:t>
            </a:r>
            <a:endParaRPr lang="en-US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38361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uk-UA" smtClean="0"/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41354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93147"/>
            <a:ext cx="10515600" cy="60413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</a:t>
            </a:r>
            <a:r>
              <a:rPr lang="en-US" err="1"/>
              <a:t>dit</a:t>
            </a:r>
            <a:r>
              <a:rPr lang="en-US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77234"/>
            <a:ext cx="10515600" cy="31591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TITEL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3010" y="6445101"/>
            <a:ext cx="4472940" cy="3532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r>
              <a:rPr lang="de-DE"/>
              <a:t>Kick-Off · Mannheim · 11.09.2019</a:t>
            </a:r>
            <a:endParaRPr lang="en-US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1164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9649-B7E3-6743-8423-D5E469571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407" t="24550" r="12531" b="8415"/>
          <a:stretch/>
        </p:blipFill>
        <p:spPr>
          <a:xfrm flipH="1">
            <a:off x="-4" y="0"/>
            <a:ext cx="12192003" cy="6850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82E0C-A5D2-5747-9B5C-8D1BBA5823F5}"/>
              </a:ext>
            </a:extLst>
          </p:cNvPr>
          <p:cNvSpPr txBox="1"/>
          <p:nvPr userDrawn="1"/>
        </p:nvSpPr>
        <p:spPr>
          <a:xfrm>
            <a:off x="6803062" y="6085846"/>
            <a:ext cx="252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Leif Döring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39026-880D-434E-8E06-F2FE5A25FFCB}"/>
              </a:ext>
            </a:extLst>
          </p:cNvPr>
          <p:cNvGrpSpPr/>
          <p:nvPr userDrawn="1"/>
        </p:nvGrpSpPr>
        <p:grpSpPr>
          <a:xfrm>
            <a:off x="6986589" y="106758"/>
            <a:ext cx="5533323" cy="830998"/>
            <a:chOff x="574633" y="670062"/>
            <a:chExt cx="3501309" cy="10091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FEFF35-672C-E24B-A6F6-E7CFCBEB7DA3}"/>
                </a:ext>
              </a:extLst>
            </p:cNvPr>
            <p:cNvSpPr txBox="1"/>
            <p:nvPr/>
          </p:nvSpPr>
          <p:spPr>
            <a:xfrm>
              <a:off x="1840014" y="819564"/>
              <a:ext cx="2235928" cy="71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4C9B59-FAB7-C146-8339-15BBFC9451EE}"/>
                </a:ext>
              </a:extLst>
            </p:cNvPr>
            <p:cNvSpPr txBox="1"/>
            <p:nvPr/>
          </p:nvSpPr>
          <p:spPr>
            <a:xfrm>
              <a:off x="574633" y="670062"/>
              <a:ext cx="1980536" cy="10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800">
                  <a:solidFill>
                    <a:schemeClr val="bg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ACDF77-DA21-A943-BC8C-9251E835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801049" y="803353"/>
              <a:ext cx="0" cy="6855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CB8AD6-B591-B242-B23C-CF2C744C63C1}"/>
              </a:ext>
            </a:extLst>
          </p:cNvPr>
          <p:cNvSpPr txBox="1"/>
          <p:nvPr userDrawn="1"/>
        </p:nvSpPr>
        <p:spPr>
          <a:xfrm>
            <a:off x="2755318" y="6085846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Prof. Dr. Martin </a:t>
            </a:r>
            <a:r>
              <a:rPr lang="de-DE" sz="1400" err="1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Schlather</a:t>
            </a:r>
            <a:b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Lehrstuhl für Stochastik und ihre Anwendungen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B698-424C-144B-BEC8-AEDD48BAAE71}"/>
              </a:ext>
            </a:extLst>
          </p:cNvPr>
          <p:cNvSpPr txBox="1"/>
          <p:nvPr userDrawn="1"/>
        </p:nvSpPr>
        <p:spPr>
          <a:xfrm>
            <a:off x="548566" y="6085846"/>
            <a:ext cx="1999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In 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Kooperation</a:t>
            </a:r>
            <a:r>
              <a:rPr lang="de-DE" sz="1400">
                <a:solidFill>
                  <a:schemeClr val="bg1">
                    <a:alpha val="84000"/>
                  </a:schemeClr>
                </a:solidFill>
                <a:effectLst>
                  <a:reflection endPos="0" dist="50800" dir="5400000" sy="-100000" algn="bl" rotWithShape="0"/>
                </a:effectLst>
                <a:latin typeface="Franklin Gothic Book" charset="0"/>
                <a:ea typeface="Franklin Gothic Book" charset="0"/>
                <a:cs typeface="Franklin Gothic Book" charset="0"/>
              </a:rPr>
              <a:t> mit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E7131-E132-F34E-93FF-61541EC37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0141" y="5873843"/>
            <a:ext cx="2298192" cy="976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6363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788" y="260871"/>
            <a:ext cx="4830700" cy="67688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Kooperationspartner</a:t>
            </a:r>
            <a:r>
              <a:rPr lang="en-US"/>
              <a:t>/</a:t>
            </a:r>
            <a:br>
              <a:rPr lang="en-US"/>
            </a:br>
            <a:r>
              <a:rPr lang="en-US" err="1"/>
              <a:t>Firmenlogo</a:t>
            </a:r>
            <a:r>
              <a:rPr lang="en-US"/>
              <a:t> Partner</a:t>
            </a:r>
          </a:p>
        </p:txBody>
      </p:sp>
    </p:spTree>
    <p:extLst>
      <p:ext uri="{BB962C8B-B14F-4D97-AF65-F5344CB8AC3E}">
        <p14:creationId xmlns:p14="http://schemas.microsoft.com/office/powerpoint/2010/main" val="879023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0D2D6B00-8CC1-A267-9D57-80D81220AB21}"/>
              </a:ext>
            </a:extLst>
          </p:cNvPr>
          <p:cNvSpPr/>
          <p:nvPr userDrawn="1"/>
        </p:nvSpPr>
        <p:spPr>
          <a:xfrm rot="5400000">
            <a:off x="4905270" y="-4905271"/>
            <a:ext cx="2381459" cy="12192001"/>
          </a:xfrm>
          <a:prstGeom prst="flowChartDelay">
            <a:avLst/>
          </a:prstGeom>
          <a:gradFill flip="none" rotWithShape="1">
            <a:gsLst>
              <a:gs pos="26000">
                <a:schemeClr val="accent1">
                  <a:lumMod val="67000"/>
                </a:schemeClr>
              </a:gs>
              <a:gs pos="67000">
                <a:schemeClr val="tx2"/>
              </a:gs>
              <a:gs pos="100000">
                <a:schemeClr val="bg2">
                  <a:lumMod val="7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C2CD5-9642-A11F-5575-405649AC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CA1CD-6CF7-67F7-8BEC-ACD60A5E0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50E95F-8F23-1387-30EE-49C1345312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6238" y="1599346"/>
            <a:ext cx="4109776" cy="4780604"/>
          </a:xfrm>
          <a:custGeom>
            <a:avLst/>
            <a:gdLst>
              <a:gd name="connsiteX0" fmla="*/ 0 w 4109776"/>
              <a:gd name="connsiteY0" fmla="*/ 0 h 4780604"/>
              <a:gd name="connsiteX1" fmla="*/ 102814 w 4109776"/>
              <a:gd name="connsiteY1" fmla="*/ 54870 h 4780604"/>
              <a:gd name="connsiteX2" fmla="*/ 3906997 w 4109776"/>
              <a:gd name="connsiteY2" fmla="*/ 728581 h 4780604"/>
              <a:gd name="connsiteX3" fmla="*/ 4109776 w 4109776"/>
              <a:gd name="connsiteY3" fmla="*/ 738766 h 4780604"/>
              <a:gd name="connsiteX4" fmla="*/ 4109776 w 4109776"/>
              <a:gd name="connsiteY4" fmla="*/ 4780604 h 4780604"/>
              <a:gd name="connsiteX5" fmla="*/ 0 w 4109776"/>
              <a:gd name="connsiteY5" fmla="*/ 4780604 h 478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776" h="4780604">
                <a:moveTo>
                  <a:pt x="0" y="0"/>
                </a:moveTo>
                <a:lnTo>
                  <a:pt x="102814" y="54870"/>
                </a:lnTo>
                <a:cubicBezTo>
                  <a:pt x="796882" y="375398"/>
                  <a:pt x="2189042" y="624209"/>
                  <a:pt x="3906997" y="728581"/>
                </a:cubicBezTo>
                <a:lnTo>
                  <a:pt x="4109776" y="738766"/>
                </a:lnTo>
                <a:lnTo>
                  <a:pt x="4109776" y="4780604"/>
                </a:lnTo>
                <a:lnTo>
                  <a:pt x="0" y="4780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42084A-23F3-C8EA-13DF-CDD7C4DF99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78800" y="1599345"/>
            <a:ext cx="3636962" cy="4780605"/>
          </a:xfrm>
          <a:custGeom>
            <a:avLst/>
            <a:gdLst>
              <a:gd name="connsiteX0" fmla="*/ 3636962 w 3636962"/>
              <a:gd name="connsiteY0" fmla="*/ 0 h 4780605"/>
              <a:gd name="connsiteX1" fmla="*/ 3636962 w 3636962"/>
              <a:gd name="connsiteY1" fmla="*/ 4780605 h 4780605"/>
              <a:gd name="connsiteX2" fmla="*/ 0 w 3636962"/>
              <a:gd name="connsiteY2" fmla="*/ 4780605 h 4780605"/>
              <a:gd name="connsiteX3" fmla="*/ 0 w 3636962"/>
              <a:gd name="connsiteY3" fmla="*/ 709277 h 4780605"/>
              <a:gd name="connsiteX4" fmla="*/ 290037 w 3636962"/>
              <a:gd name="connsiteY4" fmla="*/ 688542 h 4780605"/>
              <a:gd name="connsiteX5" fmla="*/ 3534146 w 3636962"/>
              <a:gd name="connsiteY5" fmla="*/ 54871 h 47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6962" h="4780605">
                <a:moveTo>
                  <a:pt x="3636962" y="0"/>
                </a:moveTo>
                <a:lnTo>
                  <a:pt x="3636962" y="4780605"/>
                </a:lnTo>
                <a:lnTo>
                  <a:pt x="0" y="4780605"/>
                </a:lnTo>
                <a:lnTo>
                  <a:pt x="0" y="709277"/>
                </a:lnTo>
                <a:lnTo>
                  <a:pt x="290037" y="688542"/>
                </a:lnTo>
                <a:cubicBezTo>
                  <a:pt x="1748668" y="568033"/>
                  <a:pt x="2917197" y="339785"/>
                  <a:pt x="3534146" y="5487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06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1F3307-D1F4-0B45-AEE7-695EEB1944F5}"/>
              </a:ext>
            </a:extLst>
          </p:cNvPr>
          <p:cNvSpPr/>
          <p:nvPr userDrawn="1"/>
        </p:nvSpPr>
        <p:spPr>
          <a:xfrm>
            <a:off x="0" y="0"/>
            <a:ext cx="53231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359ED-EFA5-5146-AFF7-7834E4BA5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38DE8-670A-D148-823A-D6E76CF469C1}"/>
              </a:ext>
            </a:extLst>
          </p:cNvPr>
          <p:cNvSpPr txBox="1">
            <a:spLocks/>
          </p:cNvSpPr>
          <p:nvPr userDrawn="1"/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de-DE" sz="1100" b="1" kern="120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A5C334-A66F-BE4B-8043-072F869F08CC}" type="slidenum">
              <a:rPr lang="uk-UA" smtClean="0">
                <a:solidFill>
                  <a:schemeClr val="bg1"/>
                </a:solidFill>
              </a:rPr>
              <a:pPr/>
              <a:t>‹Nr.›</a:t>
            </a:fld>
            <a:endParaRPr lang="uk-UA">
              <a:solidFill>
                <a:schemeClr val="bg1"/>
              </a:solidFill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276084B-A682-3F4B-ACC0-777DA934FA31}"/>
              </a:ext>
            </a:extLst>
          </p:cNvPr>
          <p:cNvCxnSpPr>
            <a:cxnSpLocks/>
          </p:cNvCxnSpPr>
          <p:nvPr userDrawn="1"/>
        </p:nvCxnSpPr>
        <p:spPr>
          <a:xfrm flipH="1">
            <a:off x="511174" y="3097453"/>
            <a:ext cx="43126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62A27-5C7F-154F-BA2B-A378648687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4" y="649287"/>
            <a:ext cx="4156359" cy="2254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/>
              <a:t>Was </a:t>
            </a:r>
            <a:r>
              <a:rPr lang="en-US" err="1"/>
              <a:t>ist</a:t>
            </a:r>
            <a:r>
              <a:rPr lang="en-US"/>
              <a:t> die </a:t>
            </a:r>
            <a:r>
              <a:rPr lang="en-US" err="1"/>
              <a:t>wichtige</a:t>
            </a:r>
            <a:r>
              <a:rPr lang="en-US"/>
              <a:t> </a:t>
            </a:r>
            <a:r>
              <a:rPr lang="en-US" err="1"/>
              <a:t>Fragestellung</a:t>
            </a:r>
            <a:r>
              <a:rPr lang="en-US"/>
              <a:t>?</a:t>
            </a:r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67B5934-42E2-DB47-B50F-88B6C833C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75" y="3992563"/>
            <a:ext cx="4156075" cy="2171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Ein </a:t>
            </a:r>
            <a:r>
              <a:rPr lang="en-US" err="1"/>
              <a:t>Unterpunkt</a:t>
            </a:r>
            <a:r>
              <a:rPr lang="en-US"/>
              <a:t> </a:t>
            </a:r>
            <a:r>
              <a:rPr lang="en-US" err="1"/>
              <a:t>geht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bis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zwei</a:t>
            </a:r>
            <a:r>
              <a:rPr lang="en-US"/>
              <a:t> </a:t>
            </a:r>
            <a:r>
              <a:rPr lang="en-US" err="1"/>
              <a:t>Zeilen</a:t>
            </a:r>
            <a:endParaRPr lang="en-US"/>
          </a:p>
          <a:p>
            <a:pPr lvl="0"/>
            <a:r>
              <a:rPr lang="de-DE"/>
              <a:t>Mindestens 3 Unterpunkte müssen optisch hervorstechen</a:t>
            </a:r>
          </a:p>
          <a:p>
            <a:pPr lvl="0"/>
            <a:r>
              <a:rPr lang="de-DE"/>
              <a:t>Ein dritter Unterpunkt rundet die Slide visuell ab</a:t>
            </a:r>
          </a:p>
          <a:p>
            <a:pPr lvl="0"/>
            <a:endParaRPr lang="de-DE"/>
          </a:p>
          <a:p>
            <a:pPr lvl="0"/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DBD5F90-3637-1640-A0B2-EBC85612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3090" y="3344335"/>
            <a:ext cx="2556934" cy="4079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A65D1-0FA0-F04E-AB38-1D7501DBE023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641780-C23A-1840-823E-A003CF880A76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D475DD-A995-0047-A20B-5AB08663EFD1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67DD95-2508-684C-9D2D-1294B3886CF3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23EF6D-8AE8-443E-960E-C77FECF31374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solidFill>
                  <a:schemeClr val="bg1"/>
                </a:solidFill>
                <a:latin typeface="+mn-lt"/>
              </a:rPr>
              <a:t>Thema der Präsentation · Ort · 01.01.2020</a:t>
            </a:r>
            <a:endParaRPr lang="en-US" sz="1100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0520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38200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302698F-2D25-467A-B9AD-381A81FB38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2381" y="478050"/>
            <a:ext cx="10512000" cy="501668"/>
          </a:xfrm>
          <a:prstGeom prst="rect">
            <a:avLst/>
          </a:prstGeom>
          <a:noFill/>
        </p:spPr>
        <p:txBody>
          <a:bodyPr vert="horz" lIns="0" tIns="36000" rIns="0" bIns="3600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Die </a:t>
            </a:r>
            <a:r>
              <a:rPr lang="en-US" err="1"/>
              <a:t>heutigen</a:t>
            </a:r>
            <a:r>
              <a:rPr lang="en-US"/>
              <a:t> </a:t>
            </a:r>
            <a:r>
              <a:rPr lang="en-US" err="1"/>
              <a:t>Themen</a:t>
            </a:r>
            <a:endParaRPr lang="en-US"/>
          </a:p>
        </p:txBody>
      </p:sp>
      <p:grpSp>
        <p:nvGrpSpPr>
          <p:cNvPr id="5" name="Gruppieren 69">
            <a:extLst>
              <a:ext uri="{FF2B5EF4-FFF2-40B4-BE49-F238E27FC236}">
                <a16:creationId xmlns:a16="http://schemas.microsoft.com/office/drawing/2014/main" id="{32FF8D2D-8EF5-42D9-B5B0-F72B1F513D04}"/>
              </a:ext>
            </a:extLst>
          </p:cNvPr>
          <p:cNvGrpSpPr/>
          <p:nvPr userDrawn="1"/>
        </p:nvGrpSpPr>
        <p:grpSpPr>
          <a:xfrm>
            <a:off x="838200" y="3072032"/>
            <a:ext cx="10515600" cy="768091"/>
            <a:chOff x="838200" y="1221618"/>
            <a:chExt cx="10515600" cy="768091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CB6332B0-6103-4B62-8DB5-660FD8258A34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9A25FB4E-EBC0-4BC7-987D-5CA91B0E3B52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2</a:t>
              </a:r>
            </a:p>
          </p:txBody>
        </p:sp>
      </p:grpSp>
      <p:grpSp>
        <p:nvGrpSpPr>
          <p:cNvPr id="9" name="Gruppieren 64">
            <a:extLst>
              <a:ext uri="{FF2B5EF4-FFF2-40B4-BE49-F238E27FC236}">
                <a16:creationId xmlns:a16="http://schemas.microsoft.com/office/drawing/2014/main" id="{5FF6FD85-5420-4EA8-BDFD-37A29E638728}"/>
              </a:ext>
            </a:extLst>
          </p:cNvPr>
          <p:cNvGrpSpPr/>
          <p:nvPr userDrawn="1"/>
        </p:nvGrpSpPr>
        <p:grpSpPr>
          <a:xfrm>
            <a:off x="838200" y="2156195"/>
            <a:ext cx="10515600" cy="768091"/>
            <a:chOff x="838200" y="1221618"/>
            <a:chExt cx="10515600" cy="768091"/>
          </a:xfrm>
        </p:grpSpPr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A1EE4319-37DA-40E8-B384-ECD43EDE1F91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04F80292-116D-4CE5-BCAF-327F7562D165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charset="0"/>
                  <a:ea typeface="Franklin Gothic Heavy" charset="0"/>
                  <a:cs typeface="Franklin Gothic Heavy" charset="0"/>
                </a:rPr>
                <a:t>1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DC6A3A43-5E44-40C0-A514-C562004DB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3145754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5EEAFBE4-9A8D-4103-BB61-BAD43254C1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31" y="2221340"/>
            <a:ext cx="6300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ieren 69">
            <a:extLst>
              <a:ext uri="{FF2B5EF4-FFF2-40B4-BE49-F238E27FC236}">
                <a16:creationId xmlns:a16="http://schemas.microsoft.com/office/drawing/2014/main" id="{50238204-572D-4826-BEAB-E181A42306A2}"/>
              </a:ext>
            </a:extLst>
          </p:cNvPr>
          <p:cNvGrpSpPr/>
          <p:nvPr userDrawn="1"/>
        </p:nvGrpSpPr>
        <p:grpSpPr>
          <a:xfrm>
            <a:off x="838200" y="3988226"/>
            <a:ext cx="10515600" cy="768091"/>
            <a:chOff x="838200" y="1221618"/>
            <a:chExt cx="10515600" cy="7680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172F63-EA69-482D-AA09-D552FB44423B}"/>
                </a:ext>
              </a:extLst>
            </p:cNvPr>
            <p:cNvSpPr/>
            <p:nvPr/>
          </p:nvSpPr>
          <p:spPr>
            <a:xfrm>
              <a:off x="838200" y="1224443"/>
              <a:ext cx="10515600" cy="7652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E140C3-1CA6-4458-9B51-C561E7A32D79}"/>
                </a:ext>
              </a:extLst>
            </p:cNvPr>
            <p:cNvSpPr/>
            <p:nvPr/>
          </p:nvSpPr>
          <p:spPr>
            <a:xfrm>
              <a:off x="838200" y="1221618"/>
              <a:ext cx="851338" cy="76526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3200">
                  <a:solidFill>
                    <a:srgbClr val="FFFFF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3</a:t>
              </a:r>
              <a:endParaRPr kumimoji="0" lang="de-DE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</p:grpSp>
      <p:pic>
        <p:nvPicPr>
          <p:cNvPr id="22" name="Grafik 36">
            <a:extLst>
              <a:ext uri="{FF2B5EF4-FFF2-40B4-BE49-F238E27FC236}">
                <a16:creationId xmlns:a16="http://schemas.microsoft.com/office/drawing/2014/main" id="{C068187C-1FD7-4E39-B1A6-4CBD4EA988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18531" y="4054515"/>
            <a:ext cx="630000" cy="63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5CC66-6A60-4633-B1E1-FBB6B88B56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5475" y="2273540"/>
            <a:ext cx="748665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33D59B7-679F-4BB1-B853-63061BD1AA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5475" y="3189377"/>
            <a:ext cx="748665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400" dirty="0">
                <a:latin typeface="+mj-lt"/>
              </a:defRPr>
            </a:lvl1pPr>
          </a:lstStyle>
          <a:p>
            <a:pPr marL="228600" lvl="0" indent="-228600"/>
            <a:r>
              <a:rPr lang="de-DE"/>
              <a:t>Thema 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CAF22A-7650-4C6F-AD11-C069191875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95475" y="4105571"/>
            <a:ext cx="748665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2400" kern="1200" dirty="0" smtClean="0">
                <a:solidFill>
                  <a:schemeClr val="tx1"/>
                </a:solidFill>
                <a:latin typeface="+mj-lt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25237A0-63B5-4AC0-887D-2250EDA50B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2963" y="189139"/>
            <a:ext cx="10510837" cy="288000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20000"/>
          </a:bodyPr>
          <a:lstStyle>
            <a:lvl1pPr marL="0" indent="0">
              <a:buNone/>
              <a:defRPr lang="en-US" sz="1400" cap="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40185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71442"/>
            <a:ext cx="12192000" cy="4865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964" y="478050"/>
            <a:ext cx="10509250" cy="50166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STADS – Slide Master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A8330-E404-FD40-913E-B6D3C99F9829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9F4305-549D-C545-9D02-585373D4DA39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FC068F-03CF-6048-8EB5-36B02378D2CF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FABBE-06F3-C145-B01C-447F73A5472A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9BE2C6-E649-46BF-834E-31453A9841C8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latin typeface="+mn-lt"/>
              </a:rPr>
              <a:t>2.STADS </a:t>
            </a:r>
            <a:r>
              <a:rPr lang="de-DE" sz="1100" b="1" err="1">
                <a:latin typeface="+mn-lt"/>
              </a:rPr>
              <a:t>session</a:t>
            </a:r>
            <a:r>
              <a:rPr lang="de-DE" sz="1100" b="1">
                <a:latin typeface="+mn-lt"/>
              </a:rPr>
              <a:t> Mannheim – 25.09.2023</a:t>
            </a:r>
          </a:p>
        </p:txBody>
      </p:sp>
    </p:spTree>
    <p:extLst>
      <p:ext uri="{BB962C8B-B14F-4D97-AF65-F5344CB8AC3E}">
        <p14:creationId xmlns:p14="http://schemas.microsoft.com/office/powerpoint/2010/main" val="359586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2" r:id="rId2"/>
    <p:sldLayoutId id="2147483671" r:id="rId3"/>
    <p:sldLayoutId id="2147483664" r:id="rId4"/>
    <p:sldLayoutId id="2147483672" r:id="rId5"/>
    <p:sldLayoutId id="2147483673" r:id="rId6"/>
    <p:sldLayoutId id="2147483674" r:id="rId7"/>
    <p:sldLayoutId id="2147483666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705" r:id="rId16"/>
    <p:sldLayoutId id="2147483686" r:id="rId17"/>
    <p:sldLayoutId id="2147483749" r:id="rId18"/>
    <p:sldLayoutId id="2147483750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2060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3" orient="horz" pos="300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71442"/>
            <a:ext cx="12192000" cy="4865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964" y="478050"/>
            <a:ext cx="10509250" cy="50166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STADS – Slide Master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A8330-E404-FD40-913E-B6D3C99F9829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9F4305-549D-C545-9D02-585373D4DA39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FC068F-03CF-6048-8EB5-36B02378D2CF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FABBE-06F3-C145-B01C-447F73A5472A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9BE2C6-E649-46BF-834E-31453A9841C8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latin typeface="+mn-lt"/>
              </a:rPr>
              <a:t>Onboarding · Mannheim · 18.09.2023</a:t>
            </a:r>
            <a:endParaRPr lang="en-US" sz="11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97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2060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3906">
          <p15:clr>
            <a:srgbClr val="A4A3A4"/>
          </p15:clr>
        </p15:guide>
        <p15:guide id="5" orient="horz" pos="958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71442"/>
            <a:ext cx="12192000" cy="4865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964" y="478050"/>
            <a:ext cx="10509250" cy="50166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STADS – Slide Master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A8330-E404-FD40-913E-B6D3C99F9829}"/>
              </a:ext>
            </a:extLst>
          </p:cNvPr>
          <p:cNvGrpSpPr/>
          <p:nvPr userDrawn="1"/>
        </p:nvGrpSpPr>
        <p:grpSpPr>
          <a:xfrm>
            <a:off x="9410520" y="6422528"/>
            <a:ext cx="2001155" cy="369332"/>
            <a:chOff x="574633" y="720339"/>
            <a:chExt cx="3188444" cy="5884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9F4305-549D-C545-9D02-585373D4DA39}"/>
                </a:ext>
              </a:extLst>
            </p:cNvPr>
            <p:cNvSpPr txBox="1"/>
            <p:nvPr/>
          </p:nvSpPr>
          <p:spPr>
            <a:xfrm>
              <a:off x="1806673" y="792655"/>
              <a:ext cx="1956404" cy="490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Medium" charset="0"/>
                  <a:ea typeface="Franklin Gothic Medium" charset="0"/>
                  <a:cs typeface="Franklin Gothic Medium" charset="0"/>
                </a:rPr>
                <a:t>Students’ Association for Data Analytics &amp; Statistics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FC068F-03CF-6048-8EB5-36B02378D2CF}"/>
                </a:ext>
              </a:extLst>
            </p:cNvPr>
            <p:cNvSpPr txBox="1"/>
            <p:nvPr/>
          </p:nvSpPr>
          <p:spPr>
            <a:xfrm>
              <a:off x="574633" y="720339"/>
              <a:ext cx="1980536" cy="588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FABBE-06F3-C145-B01C-447F73A5472A}"/>
                </a:ext>
              </a:extLst>
            </p:cNvPr>
            <p:cNvCxnSpPr/>
            <p:nvPr/>
          </p:nvCxnSpPr>
          <p:spPr>
            <a:xfrm>
              <a:off x="1850195" y="868980"/>
              <a:ext cx="0" cy="337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69BE2C6-E649-46BF-834E-31453A9841C8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latin typeface="+mn-lt"/>
              </a:rPr>
              <a:t>Onboarding · Mannheim · 18.09.2023</a:t>
            </a:r>
            <a:endParaRPr lang="en-US" sz="11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7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2060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3906">
          <p15:clr>
            <a:srgbClr val="A4A3A4"/>
          </p15:clr>
        </p15:guide>
        <p15:guide id="5" orient="horz" pos="958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71442"/>
            <a:ext cx="12192000" cy="4865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964" y="478050"/>
            <a:ext cx="10509250" cy="50166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STADS – Slide Master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42962" y="6424073"/>
            <a:ext cx="476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e-DE" sz="1100" b="1" smtClean="0"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9DA5C334-A66F-BE4B-8043-072F869F08CC}" type="slidenum">
              <a:rPr lang="uk-UA" smtClean="0"/>
              <a:pPr/>
              <a:t>‹Nr.›</a:t>
            </a:fld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BE2C6-E649-46BF-834E-31453A9841C8}"/>
              </a:ext>
            </a:extLst>
          </p:cNvPr>
          <p:cNvSpPr txBox="1"/>
          <p:nvPr userDrawn="1"/>
        </p:nvSpPr>
        <p:spPr>
          <a:xfrm>
            <a:off x="1430447" y="6476389"/>
            <a:ext cx="44995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>
                <a:latin typeface="+mn-lt"/>
              </a:rPr>
              <a:t>Onboarding · Mannheim · 18.09.2023</a:t>
            </a:r>
            <a:endParaRPr lang="en-US" sz="1100" b="1">
              <a:latin typeface="+mn-lt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DC72F68-166B-A74D-B7A3-7E870FCE8704}"/>
              </a:ext>
            </a:extLst>
          </p:cNvPr>
          <p:cNvGrpSpPr/>
          <p:nvPr userDrawn="1"/>
        </p:nvGrpSpPr>
        <p:grpSpPr>
          <a:xfrm>
            <a:off x="10195923" y="6382593"/>
            <a:ext cx="1707605" cy="464256"/>
            <a:chOff x="9986062" y="6382593"/>
            <a:chExt cx="1707605" cy="464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FC068F-03CF-6048-8EB5-36B02378D2CF}"/>
                </a:ext>
              </a:extLst>
            </p:cNvPr>
            <p:cNvSpPr txBox="1"/>
            <p:nvPr/>
          </p:nvSpPr>
          <p:spPr>
            <a:xfrm>
              <a:off x="10450628" y="6430055"/>
              <a:ext cx="1243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>
                  <a:solidFill>
                    <a:schemeClr val="tx1">
                      <a:alpha val="84000"/>
                    </a:schemeClr>
                  </a:solidFill>
                  <a:effectLst>
                    <a:reflection endPos="0" dist="50800" dir="5400000" sy="-100000" algn="bl" rotWithShape="0"/>
                  </a:effectLst>
                  <a:latin typeface="Franklin Gothic Demi" charset="0"/>
                  <a:ea typeface="Franklin Gothic Demi" charset="0"/>
                  <a:cs typeface="Franklin Gothic Demi" charset="0"/>
                </a:rPr>
                <a:t>STADS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FF8526A-7654-CA4A-AA0D-1D8FCD7D83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9986062" y="6382593"/>
              <a:ext cx="464566" cy="46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08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51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rgbClr val="002060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A4A3A4"/>
          </p15:clr>
        </p15:guide>
        <p15:guide id="2" pos="7151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3906">
          <p15:clr>
            <a:srgbClr val="A4A3A4"/>
          </p15:clr>
        </p15:guide>
        <p15:guide id="5" orient="horz" pos="95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9BD6F2-D79B-DE42-9061-2DF82B7E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de-DE" dirty="0" err="1">
                <a:latin typeface="Franklin Gothic Medium"/>
              </a:rPr>
              <a:t>Introduction</a:t>
            </a:r>
            <a:r>
              <a:rPr lang="de-DE" dirty="0">
                <a:latin typeface="Franklin Gothic Medium"/>
              </a:rPr>
              <a:t> </a:t>
            </a:r>
            <a:r>
              <a:rPr lang="de-DE" dirty="0" err="1">
                <a:latin typeface="Franklin Gothic Medium"/>
              </a:rPr>
              <a:t>into</a:t>
            </a:r>
            <a:r>
              <a:rPr lang="de-DE" dirty="0">
                <a:latin typeface="Franklin Gothic Medium"/>
              </a:rPr>
              <a:t> MCMC</a:t>
            </a:r>
            <a:endParaRPr lang="de-DE" dirty="0"/>
          </a:p>
          <a:p>
            <a:r>
              <a:rPr lang="de-DE" dirty="0">
                <a:latin typeface="Franklin Gothic Medium"/>
              </a:rPr>
              <a:t>13.11.23</a:t>
            </a:r>
            <a:endParaRPr lang="de-DE" dirty="0">
              <a:solidFill>
                <a:srgbClr val="FFFFFF">
                  <a:alpha val="84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3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4B1628-96E9-C879-DB62-28242FDD5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10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3D7E5E-D480-DD56-F02B-82A76CD77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34170EA-3F56-95F8-58C7-D38D0449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Franklin Gothic Medium"/>
              </a:rPr>
              <a:t>Chosing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the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right</a:t>
            </a:r>
            <a:r>
              <a:rPr lang="de-DE">
                <a:latin typeface="Franklin Gothic Medium"/>
              </a:rPr>
              <a:t> MCMC algorithm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7243A0-224B-50D1-7046-13D2D14CE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de-DE" dirty="0" err="1">
                <a:solidFill>
                  <a:srgbClr val="374151"/>
                </a:solidFill>
                <a:latin typeface="Franklin Gothic Book"/>
              </a:rPr>
              <a:t>Selecting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the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most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suitable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Monte Carlo (MC)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sampler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depends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on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the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characteristics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of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your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problem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. 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While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there's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no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one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-size-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fits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-all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algorithm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, NUTS (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No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-U-Turn Sampler) and MALA (Metropolis-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Adjusted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Langevin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Algorithm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)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often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perform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well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across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diverse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problem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domains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.</a:t>
            </a:r>
            <a:endParaRPr lang="de-DE" dirty="0">
              <a:latin typeface="Franklin Gothic Book"/>
            </a:endParaRPr>
          </a:p>
          <a:p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4B74C6B6-ED35-C3F8-EBBD-A35E53081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197497"/>
              </p:ext>
            </p:extLst>
          </p:nvPr>
        </p:nvGraphicFramePr>
        <p:xfrm>
          <a:off x="931333" y="1666052"/>
          <a:ext cx="2888075" cy="4071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0" name="Textfeld 229">
            <a:extLst>
              <a:ext uri="{FF2B5EF4-FFF2-40B4-BE49-F238E27FC236}">
                <a16:creationId xmlns:a16="http://schemas.microsoft.com/office/drawing/2014/main" id="{B5208E98-DA16-791B-A359-E74347C6D010}"/>
              </a:ext>
            </a:extLst>
          </p:cNvPr>
          <p:cNvSpPr txBox="1"/>
          <p:nvPr/>
        </p:nvSpPr>
        <p:spPr>
          <a:xfrm>
            <a:off x="8560739" y="1561629"/>
            <a:ext cx="3151481" cy="4524315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rgbClr val="203B68"/>
                </a:solidFill>
                <a:ea typeface="+mn-lt"/>
                <a:cs typeface="+mn-lt"/>
              </a:rPr>
              <a:t>Considerations</a:t>
            </a:r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b="1" err="1">
                <a:solidFill>
                  <a:srgbClr val="203B68"/>
                </a:solidFill>
                <a:ea typeface="+mn-lt"/>
                <a:cs typeface="+mn-lt"/>
              </a:rPr>
              <a:t>for</a:t>
            </a:r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b="1" err="1">
                <a:solidFill>
                  <a:srgbClr val="203B68"/>
                </a:solidFill>
                <a:ea typeface="+mn-lt"/>
                <a:cs typeface="+mn-lt"/>
              </a:rPr>
              <a:t>Better</a:t>
            </a:r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 Performance:</a:t>
            </a:r>
            <a:endParaRPr lang="de-DE" sz="1600">
              <a:solidFill>
                <a:srgbClr val="203B68"/>
              </a:solidFill>
            </a:endParaRPr>
          </a:p>
          <a:p>
            <a:endParaRPr lang="de-DE" sz="1600" b="1" dirty="0">
              <a:solidFill>
                <a:srgbClr val="203B68"/>
              </a:solidFill>
              <a:ea typeface="+mn-lt"/>
              <a:cs typeface="+mn-lt"/>
            </a:endParaRPr>
          </a:p>
          <a:p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Hyperparameter Tuning:</a:t>
            </a:r>
            <a:endParaRPr lang="de-DE" sz="1600">
              <a:solidFill>
                <a:srgbClr val="203B68"/>
              </a:solidFill>
            </a:endParaRPr>
          </a:p>
          <a:p>
            <a:pPr lvl="1"/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Adjust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parameters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like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step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size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,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tuning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parameters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,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or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mass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matrix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to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optimize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sampler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performance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.</a:t>
            </a:r>
            <a:endParaRPr lang="de-DE" sz="1600">
              <a:solidFill>
                <a:srgbClr val="203B68"/>
              </a:solidFill>
            </a:endParaRPr>
          </a:p>
          <a:p>
            <a:r>
              <a:rPr lang="de-DE" sz="1600" b="1" err="1">
                <a:solidFill>
                  <a:srgbClr val="203B68"/>
                </a:solidFill>
                <a:ea typeface="+mn-lt"/>
                <a:cs typeface="+mn-lt"/>
              </a:rPr>
              <a:t>Initialization</a:t>
            </a:r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:</a:t>
            </a:r>
            <a:endParaRPr lang="de-DE" sz="1600">
              <a:solidFill>
                <a:srgbClr val="203B68"/>
              </a:solidFill>
            </a:endParaRPr>
          </a:p>
          <a:p>
            <a:pPr lvl="1"/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Proper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initialization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of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chain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is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crucial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for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efficient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exploration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of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parameter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space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.</a:t>
            </a:r>
            <a:endParaRPr lang="de-DE" sz="1600">
              <a:solidFill>
                <a:srgbClr val="203B68"/>
              </a:solidFill>
            </a:endParaRPr>
          </a:p>
          <a:p>
            <a:r>
              <a:rPr lang="de-DE" sz="1600" b="1" dirty="0">
                <a:solidFill>
                  <a:srgbClr val="203B68"/>
                </a:solidFill>
                <a:ea typeface="+mn-lt"/>
                <a:cs typeface="+mn-lt"/>
              </a:rPr>
              <a:t>Burn-in:</a:t>
            </a:r>
            <a:endParaRPr lang="de-DE" sz="1600">
              <a:solidFill>
                <a:srgbClr val="203B68"/>
              </a:solidFill>
            </a:endParaRPr>
          </a:p>
          <a:p>
            <a:pPr lvl="1"/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Allow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for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a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burn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-in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period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to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discard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initial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samples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,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ensuring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chain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reaches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a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representative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ea typeface="+mn-lt"/>
                <a:cs typeface="+mn-lt"/>
              </a:rPr>
              <a:t>state</a:t>
            </a:r>
            <a:r>
              <a:rPr lang="de-DE" sz="1600" dirty="0">
                <a:solidFill>
                  <a:srgbClr val="203B68"/>
                </a:solidFill>
                <a:ea typeface="+mn-lt"/>
                <a:cs typeface="+mn-lt"/>
              </a:rPr>
              <a:t>.</a:t>
            </a:r>
            <a:endParaRPr lang="de-DE" sz="1600">
              <a:solidFill>
                <a:srgbClr val="203B68"/>
              </a:solidFill>
            </a:endParaRPr>
          </a:p>
        </p:txBody>
      </p:sp>
      <p:pic>
        <p:nvPicPr>
          <p:cNvPr id="251" name="Grafik 250" descr="Ein Bild, das Text, Screenshot, Reihe, Schrift enthält.&#10;&#10;Beschreibung automatisch generiert.">
            <a:extLst>
              <a:ext uri="{FF2B5EF4-FFF2-40B4-BE49-F238E27FC236}">
                <a16:creationId xmlns:a16="http://schemas.microsoft.com/office/drawing/2014/main" id="{A6BA7D67-FE27-0119-0645-C57F64B3A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252" y="1608083"/>
            <a:ext cx="4069644" cy="4309759"/>
          </a:xfrm>
          <a:prstGeom prst="rect">
            <a:avLst/>
          </a:prstGeom>
        </p:spPr>
      </p:pic>
      <p:sp>
        <p:nvSpPr>
          <p:cNvPr id="253" name="Textfeld 252">
            <a:extLst>
              <a:ext uri="{FF2B5EF4-FFF2-40B4-BE49-F238E27FC236}">
                <a16:creationId xmlns:a16="http://schemas.microsoft.com/office/drawing/2014/main" id="{40FC4CDB-4BCC-45CF-EE3D-82E3C1F5E9C5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65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AB12B-9F42-D9B1-B2AE-71070BF9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Franklin Gothic Medium"/>
              </a:rPr>
              <a:t>Thank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you</a:t>
            </a:r>
            <a:r>
              <a:rPr lang="de-DE">
                <a:latin typeface="Franklin Gothic Medium"/>
              </a:rPr>
              <a:t> </a:t>
            </a:r>
            <a:r>
              <a:rPr lang="de-DE" err="1">
                <a:latin typeface="Franklin Gothic Medium"/>
              </a:rPr>
              <a:t>for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your</a:t>
            </a:r>
            <a:r>
              <a:rPr lang="de-DE">
                <a:latin typeface="Franklin Gothic Medium"/>
              </a:rPr>
              <a:t> attention!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760F99-EC5A-1C8E-2F77-B8CECD9C4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2DB30-EA98-9087-A1E3-BCFAD8D01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E6C30A6-BC80-8D65-F54F-357972412FC3}"/>
              </a:ext>
            </a:extLst>
          </p:cNvPr>
          <p:cNvSpPr txBox="1"/>
          <p:nvPr/>
        </p:nvSpPr>
        <p:spPr>
          <a:xfrm>
            <a:off x="1412030" y="6483870"/>
            <a:ext cx="3738465" cy="261610"/>
          </a:xfrm>
          <a:prstGeom prst="rect">
            <a:avLst/>
          </a:prstGeom>
          <a:solidFill>
            <a:srgbClr val="203B68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100">
                <a:solidFill>
                  <a:schemeClr val="bg1"/>
                </a:solidFill>
                <a:latin typeface="+mj-lt"/>
              </a:rPr>
              <a:t>6. STADS Session – 30.10.2023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6B90D5-EE20-F12A-4723-572EF7B5C029}"/>
              </a:ext>
            </a:extLst>
          </p:cNvPr>
          <p:cNvSpPr txBox="1"/>
          <p:nvPr/>
        </p:nvSpPr>
        <p:spPr>
          <a:xfrm>
            <a:off x="1438656" y="6486144"/>
            <a:ext cx="3427833" cy="261610"/>
          </a:xfrm>
          <a:prstGeom prst="rect">
            <a:avLst/>
          </a:prstGeom>
          <a:solidFill>
            <a:srgbClr val="203B6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 dirty="0" err="1">
                <a:solidFill>
                  <a:schemeClr val="bg1"/>
                </a:solidFill>
                <a:latin typeface="Franklin Gothic Medium"/>
              </a:rPr>
              <a:t>Introduction</a:t>
            </a:r>
            <a:r>
              <a:rPr lang="de-DE" sz="1100" dirty="0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Franklin Gothic Medium"/>
              </a:rPr>
              <a:t>to</a:t>
            </a:r>
            <a:r>
              <a:rPr lang="de-DE" sz="1100" dirty="0">
                <a:solidFill>
                  <a:schemeClr val="bg1"/>
                </a:solidFill>
                <a:latin typeface="Franklin Gothic Medium"/>
              </a:rPr>
              <a:t> MCMC - 13.11.23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35DE08D-8D5C-2A52-1B2E-1429CAB94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42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8129-2BB4-2401-7E61-633C06AF8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E65CE-4EFD-CEF7-AF27-20D214833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C3B62245-5F5A-F4BF-D5AC-EDF58F82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isch, Mobiliar, Im Haus, Person enthält.&#10;&#10;Beschreibung automatisch generiert.">
            <a:extLst>
              <a:ext uri="{FF2B5EF4-FFF2-40B4-BE49-F238E27FC236}">
                <a16:creationId xmlns:a16="http://schemas.microsoft.com/office/drawing/2014/main" id="{A77BFC52-F0A2-F536-F177-760C4ED6B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90" r="13631" b="-212"/>
          <a:stretch/>
        </p:blipFill>
        <p:spPr>
          <a:xfrm>
            <a:off x="124179" y="1432971"/>
            <a:ext cx="2780836" cy="4952692"/>
          </a:xfrm>
          <a:prstGeom prst="rect">
            <a:avLst/>
          </a:prstGeom>
        </p:spPr>
      </p:pic>
      <p:pic>
        <p:nvPicPr>
          <p:cNvPr id="6" name="Picture 12" descr="Ein Bild, das Im Haus, Kleidung, Person, Mann enthält.&#10;&#10;Beschreibung automatisch generiert.">
            <a:extLst>
              <a:ext uri="{FF2B5EF4-FFF2-40B4-BE49-F238E27FC236}">
                <a16:creationId xmlns:a16="http://schemas.microsoft.com/office/drawing/2014/main" id="{A7ADA233-6150-404B-FFE5-72A89B8A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2" t="23430" r="28367" b="-133"/>
          <a:stretch/>
        </p:blipFill>
        <p:spPr>
          <a:xfrm>
            <a:off x="3052026" y="1659875"/>
            <a:ext cx="2860126" cy="47156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4360DF-E4AA-0C8A-F1E8-2B11090E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76" y="1339947"/>
            <a:ext cx="2874148" cy="5040002"/>
          </a:xfrm>
          <a:prstGeom prst="rect">
            <a:avLst/>
          </a:prstGeom>
        </p:spPr>
      </p:pic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9DB4B6B-59B3-5E43-BFED-690A41970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6489" y="2766102"/>
            <a:ext cx="4336617" cy="2891078"/>
          </a:xfrm>
          <a:prstGeom prst="rect">
            <a:avLst/>
          </a:prstGeom>
        </p:spPr>
      </p:pic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B7ACEF7F-CF94-0E4F-3070-55870BE6DF2D}"/>
              </a:ext>
            </a:extLst>
          </p:cNvPr>
          <p:cNvSpPr/>
          <p:nvPr/>
        </p:nvSpPr>
        <p:spPr>
          <a:xfrm rot="5400000">
            <a:off x="4914035" y="-4914035"/>
            <a:ext cx="2363929" cy="12192000"/>
          </a:xfrm>
          <a:prstGeom prst="flowChartDe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625D7-FD48-1FBE-B2FA-C20EC0F3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53" y="478050"/>
            <a:ext cx="7875176" cy="501668"/>
          </a:xfrm>
        </p:spPr>
        <p:txBody>
          <a:bodyPr/>
          <a:lstStyle/>
          <a:p>
            <a:r>
              <a:rPr lang="de-DE" dirty="0" err="1">
                <a:latin typeface="Franklin Gothic Medium"/>
              </a:rPr>
              <a:t>Insights</a:t>
            </a:r>
            <a:r>
              <a:rPr lang="de-DE" dirty="0">
                <a:latin typeface="Franklin Gothic Medium"/>
              </a:rPr>
              <a:t> </a:t>
            </a:r>
            <a:r>
              <a:rPr lang="de-DE" dirty="0" err="1">
                <a:latin typeface="Franklin Gothic Medium"/>
              </a:rPr>
              <a:t>into</a:t>
            </a:r>
            <a:r>
              <a:rPr lang="de-DE" dirty="0">
                <a:latin typeface="Franklin Gothic Medium"/>
              </a:rPr>
              <a:t> </a:t>
            </a:r>
            <a:r>
              <a:rPr lang="de-DE" dirty="0" err="1">
                <a:latin typeface="Franklin Gothic Medium"/>
              </a:rPr>
              <a:t>the</a:t>
            </a:r>
            <a:r>
              <a:rPr lang="de-DE" dirty="0">
                <a:latin typeface="Franklin Gothic Medium"/>
              </a:rPr>
              <a:t> STADS </a:t>
            </a:r>
            <a:r>
              <a:rPr lang="de-DE" dirty="0" err="1">
                <a:latin typeface="Franklin Gothic Medium"/>
              </a:rPr>
              <a:t>Datathon</a:t>
            </a:r>
            <a:r>
              <a:rPr lang="de-DE" dirty="0">
                <a:latin typeface="Franklin Gothic Medium"/>
              </a:rPr>
              <a:t> Fall 2023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C10BC-0635-5892-8FE0-B2335CEAB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CB0349-4B1B-357D-9187-7CF65863D518}"/>
              </a:ext>
            </a:extLst>
          </p:cNvPr>
          <p:cNvSpPr txBox="1"/>
          <p:nvPr/>
        </p:nvSpPr>
        <p:spPr>
          <a:xfrm>
            <a:off x="1438656" y="6486144"/>
            <a:ext cx="2816352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 err="1">
                <a:latin typeface="Franklin Gothic Medium"/>
              </a:rPr>
              <a:t>Datathon</a:t>
            </a:r>
            <a:r>
              <a:rPr lang="de-DE" sz="1100">
                <a:latin typeface="Franklin Gothic Medium"/>
              </a:rPr>
              <a:t> Review Session – 05.11.2023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902C6D6-3C98-A915-8ACF-C28F4342871F}"/>
              </a:ext>
            </a:extLst>
          </p:cNvPr>
          <p:cNvSpPr txBox="1"/>
          <p:nvPr/>
        </p:nvSpPr>
        <p:spPr>
          <a:xfrm>
            <a:off x="1937925" y="1053629"/>
            <a:ext cx="739422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Thank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you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your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err="1">
                <a:solidFill>
                  <a:schemeClr val="bg1"/>
                </a:solidFill>
                <a:ea typeface="+mn-lt"/>
                <a:cs typeface="+mn-lt"/>
              </a:rPr>
              <a:t>participation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!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Spoiler Alert: The </a:t>
            </a:r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next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Datathon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will </a:t>
            </a:r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take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place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on May 02 and 03, 2024.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22E48C-000A-2DF2-03B4-1B478C35FFC2}"/>
              </a:ext>
            </a:extLst>
          </p:cNvPr>
          <p:cNvSpPr txBox="1"/>
          <p:nvPr/>
        </p:nvSpPr>
        <p:spPr>
          <a:xfrm>
            <a:off x="1438656" y="6486144"/>
            <a:ext cx="3427833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 dirty="0" err="1">
                <a:solidFill>
                  <a:srgbClr val="000000"/>
                </a:solidFill>
                <a:latin typeface="Franklin Gothic Medium"/>
              </a:rPr>
              <a:t>Introduction</a:t>
            </a:r>
            <a:r>
              <a:rPr lang="de-DE" sz="1100" dirty="0">
                <a:solidFill>
                  <a:srgbClr val="000000"/>
                </a:solidFill>
                <a:latin typeface="Franklin Gothic Medium"/>
              </a:rPr>
              <a:t> </a:t>
            </a:r>
            <a:r>
              <a:rPr lang="de-DE" sz="1100" dirty="0" err="1">
                <a:solidFill>
                  <a:srgbClr val="000000"/>
                </a:solidFill>
                <a:latin typeface="Franklin Gothic Medium"/>
              </a:rPr>
              <a:t>to</a:t>
            </a:r>
            <a:r>
              <a:rPr lang="de-DE" sz="1100" dirty="0">
                <a:solidFill>
                  <a:srgbClr val="000000"/>
                </a:solidFill>
                <a:latin typeface="Franklin Gothic Medium"/>
              </a:rPr>
              <a:t> MCMC - 13.11.23</a:t>
            </a:r>
          </a:p>
        </p:txBody>
      </p:sp>
    </p:spTree>
    <p:extLst>
      <p:ext uri="{BB962C8B-B14F-4D97-AF65-F5344CB8AC3E}">
        <p14:creationId xmlns:p14="http://schemas.microsoft.com/office/powerpoint/2010/main" val="62303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E259C8-B19F-8092-BF36-5EA2E9AB7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de-DE" err="1">
                <a:latin typeface="Franklin Gothic Book"/>
              </a:rPr>
              <a:t>Introduction</a:t>
            </a:r>
            <a:r>
              <a:rPr lang="de-DE" dirty="0">
                <a:latin typeface="Franklin Gothic Book"/>
              </a:rPr>
              <a:t> </a:t>
            </a:r>
            <a:r>
              <a:rPr lang="de-DE" err="1">
                <a:latin typeface="Franklin Gothic Book"/>
              </a:rPr>
              <a:t>into</a:t>
            </a:r>
            <a:r>
              <a:rPr lang="de-DE" dirty="0">
                <a:latin typeface="Franklin Gothic Book"/>
              </a:rPr>
              <a:t> Markov Chain Monte Carlo</a:t>
            </a:r>
            <a:endParaRPr lang="en-GB" dirty="0">
              <a:latin typeface="Franklin Gothic Book"/>
            </a:endParaRPr>
          </a:p>
          <a:p>
            <a:endParaRPr lang="en-GB" dirty="0">
              <a:latin typeface="Franklin Gothic Book"/>
            </a:endParaRPr>
          </a:p>
          <a:p>
            <a:endParaRPr lang="de-DE" dirty="0">
              <a:latin typeface="Franklin Gothic Book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6EEEE3-87F6-6019-DC32-B1CE2DF5E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9E84067-BC79-3C14-CE98-7CC2553FE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3808BC-E665-79CB-EB03-B70272481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52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F2A8FE7C-0084-A746-0C22-C0BDA3B16CBA}"/>
              </a:ext>
            </a:extLst>
          </p:cNvPr>
          <p:cNvSpPr/>
          <p:nvPr/>
        </p:nvSpPr>
        <p:spPr>
          <a:xfrm>
            <a:off x="5585900" y="3123569"/>
            <a:ext cx="5692957" cy="16751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40BB686-D60F-C6A3-56B1-9C1B71DFFA8C}"/>
              </a:ext>
            </a:extLst>
          </p:cNvPr>
          <p:cNvSpPr/>
          <p:nvPr/>
        </p:nvSpPr>
        <p:spPr>
          <a:xfrm>
            <a:off x="831272" y="3123570"/>
            <a:ext cx="3652561" cy="16751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26B81D-8489-EFB7-0914-DFA4019AF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4A97D6-B76A-06F0-5E27-9E4CAE2E14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C734A8-C81F-09CE-247D-E1D2D9458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Franklin Gothic Medium"/>
              </a:rPr>
              <a:t>What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is</a:t>
            </a:r>
            <a:r>
              <a:rPr lang="de-DE">
                <a:latin typeface="Franklin Gothic Medium"/>
              </a:rPr>
              <a:t> MCMC made of?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B7B45B-C8AB-CDB4-25AF-9ECD3242C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de-DE" dirty="0">
                <a:solidFill>
                  <a:srgbClr val="374151"/>
                </a:solidFill>
                <a:latin typeface="Franklin Gothic Book"/>
              </a:rPr>
              <a:t>MCMC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is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a powerful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method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enabling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the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generation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of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realistic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samples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from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complex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probability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distributions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,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making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it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crucial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in diverse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applications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within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the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field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of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data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 </a:t>
            </a:r>
            <a:r>
              <a:rPr lang="de-DE" dirty="0" err="1">
                <a:solidFill>
                  <a:srgbClr val="374151"/>
                </a:solidFill>
                <a:latin typeface="Franklin Gothic Book"/>
              </a:rPr>
              <a:t>science</a:t>
            </a:r>
            <a:r>
              <a:rPr lang="de-DE" dirty="0">
                <a:solidFill>
                  <a:srgbClr val="374151"/>
                </a:solidFill>
                <a:latin typeface="Franklin Gothic Book"/>
              </a:rPr>
              <a:t>.</a:t>
            </a:r>
            <a:endParaRPr lang="de-DE" dirty="0">
              <a:latin typeface="Franklin Gothic Book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C2707BB-3762-0ADB-4634-60D3486D8682}"/>
              </a:ext>
            </a:extLst>
          </p:cNvPr>
          <p:cNvSpPr txBox="1"/>
          <p:nvPr/>
        </p:nvSpPr>
        <p:spPr>
          <a:xfrm>
            <a:off x="1416242" y="3243223"/>
            <a:ext cx="2557959" cy="378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203B68"/>
                </a:solidFill>
                <a:latin typeface="Franklin Gothic Medium"/>
                <a:ea typeface="+mn-lt"/>
                <a:cs typeface="+mn-lt"/>
              </a:rPr>
              <a:t>Monte Carlo Simulation</a:t>
            </a:r>
            <a:endParaRPr lang="de-DE" b="1">
              <a:solidFill>
                <a:srgbClr val="203B68"/>
              </a:solidFill>
              <a:latin typeface="Franklin Gothic Medium"/>
            </a:endParaRPr>
          </a:p>
        </p:txBody>
      </p:sp>
      <p:sp>
        <p:nvSpPr>
          <p:cNvPr id="7" name="Rechteck: diagonal liegende Ecken abgerundet 6">
            <a:extLst>
              <a:ext uri="{FF2B5EF4-FFF2-40B4-BE49-F238E27FC236}">
                <a16:creationId xmlns:a16="http://schemas.microsoft.com/office/drawing/2014/main" id="{5FC3FFB6-A43F-185B-8CE2-4D7A4D61C081}"/>
              </a:ext>
            </a:extLst>
          </p:cNvPr>
          <p:cNvSpPr/>
          <p:nvPr/>
        </p:nvSpPr>
        <p:spPr>
          <a:xfrm>
            <a:off x="3614777" y="1612165"/>
            <a:ext cx="4446049" cy="110836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GOAL:</a:t>
            </a:r>
            <a:endParaRPr lang="en-US" b="1">
              <a:solidFill>
                <a:schemeClr val="bg1"/>
              </a:solidFill>
            </a:endParaRP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Generating </a:t>
            </a:r>
            <a:r>
              <a:rPr lang="de-DE" b="1" dirty="0" err="1">
                <a:solidFill>
                  <a:schemeClr val="bg1"/>
                </a:solidFill>
              </a:rPr>
              <a:t>samples</a:t>
            </a:r>
            <a:r>
              <a:rPr lang="de-DE" b="1" dirty="0">
                <a:solidFill>
                  <a:schemeClr val="bg1"/>
                </a:solidFill>
              </a:rPr>
              <a:t> </a:t>
            </a:r>
            <a:r>
              <a:rPr lang="de-DE" b="1" dirty="0" err="1">
                <a:solidFill>
                  <a:schemeClr val="bg1"/>
                </a:solidFill>
              </a:rPr>
              <a:t>from</a:t>
            </a:r>
            <a:r>
              <a:rPr lang="de-DE" b="1" dirty="0">
                <a:solidFill>
                  <a:schemeClr val="bg1"/>
                </a:solidFill>
              </a:rPr>
              <a:t> high-dimensional </a:t>
            </a:r>
            <a:r>
              <a:rPr lang="de-DE" b="1" dirty="0" err="1">
                <a:solidFill>
                  <a:schemeClr val="bg1"/>
                </a:solidFill>
              </a:rPr>
              <a:t>probability</a:t>
            </a:r>
            <a:r>
              <a:rPr lang="de-DE" b="1" dirty="0">
                <a:solidFill>
                  <a:schemeClr val="bg1"/>
                </a:solidFill>
              </a:rPr>
              <a:t> </a:t>
            </a:r>
            <a:r>
              <a:rPr lang="de-DE" b="1" dirty="0" err="1">
                <a:solidFill>
                  <a:schemeClr val="bg1"/>
                </a:solidFill>
              </a:rPr>
              <a:t>distributions</a:t>
            </a:r>
            <a:r>
              <a:rPr lang="de-DE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CFBA63-82FC-82D6-8E8C-FA16B11A5A23}"/>
              </a:ext>
            </a:extLst>
          </p:cNvPr>
          <p:cNvSpPr txBox="1"/>
          <p:nvPr/>
        </p:nvSpPr>
        <p:spPr>
          <a:xfrm>
            <a:off x="7533095" y="3244482"/>
            <a:ext cx="1798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3B68"/>
                </a:solidFill>
                <a:latin typeface="Franklin Gothic Medium"/>
              </a:rPr>
              <a:t>Markov Chains</a:t>
            </a:r>
            <a:endParaRPr lang="en-US">
              <a:solidFill>
                <a:srgbClr val="203B68"/>
              </a:solidFill>
              <a:latin typeface="Franklin Gothic Medium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D908C0-705D-A0A8-A1FC-65D3D29609AE}"/>
              </a:ext>
            </a:extLst>
          </p:cNvPr>
          <p:cNvSpPr txBox="1"/>
          <p:nvPr/>
        </p:nvSpPr>
        <p:spPr>
          <a:xfrm>
            <a:off x="845128" y="3754581"/>
            <a:ext cx="3687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Utilizes independent random numbers for process simulation and approximate solution finding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583843E-3303-34B0-6CA3-DDCBA7430DFA}"/>
              </a:ext>
            </a:extLst>
          </p:cNvPr>
          <p:cNvSpPr txBox="1"/>
          <p:nvPr/>
        </p:nvSpPr>
        <p:spPr>
          <a:xfrm>
            <a:off x="5662731" y="3616036"/>
            <a:ext cx="56148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Recursive generation of a sequence of random variables (</a:t>
            </a:r>
            <a:r>
              <a:rPr lang="en-US" err="1">
                <a:solidFill>
                  <a:srgbClr val="374151"/>
                </a:solidFill>
                <a:latin typeface="Söhne"/>
              </a:rPr>
              <a:t>X</a:t>
            </a:r>
            <a:r>
              <a:rPr lang="en-US" baseline="-25000" err="1">
                <a:solidFill>
                  <a:srgbClr val="374151"/>
                </a:solidFill>
                <a:latin typeface="Söhne"/>
              </a:rPr>
              <a:t>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)</a:t>
            </a:r>
            <a:r>
              <a:rPr lang="en-US" baseline="-25000" err="1">
                <a:solidFill>
                  <a:srgbClr val="374151"/>
                </a:solidFill>
                <a:latin typeface="Söhne"/>
              </a:rPr>
              <a:t>t∈N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  <a:endParaRPr lang="de-DE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X</a:t>
            </a:r>
            <a:r>
              <a:rPr lang="en-US" baseline="-25000" dirty="0">
                <a:solidFill>
                  <a:srgbClr val="374151"/>
                </a:solidFill>
                <a:latin typeface="Söhne"/>
              </a:rPr>
              <a:t>t+1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depends only on </a:t>
            </a:r>
            <a:r>
              <a:rPr lang="en-US" err="1">
                <a:solidFill>
                  <a:srgbClr val="374151"/>
                </a:solidFill>
                <a:latin typeface="Söhne"/>
              </a:rPr>
              <a:t>X</a:t>
            </a:r>
            <a:r>
              <a:rPr lang="en-US" baseline="-25000" err="1">
                <a:solidFill>
                  <a:srgbClr val="374151"/>
                </a:solidFill>
                <a:latin typeface="Söhne"/>
              </a:rPr>
              <a:t>t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not on previous variables.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Markov chain has an invariant distribution π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9C11BE-F231-2EC3-0DB8-FA04D323413E}"/>
              </a:ext>
            </a:extLst>
          </p:cNvPr>
          <p:cNvSpPr txBox="1"/>
          <p:nvPr/>
        </p:nvSpPr>
        <p:spPr>
          <a:xfrm>
            <a:off x="838831" y="5555673"/>
            <a:ext cx="106025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Estimation of complex probability distributions.</a:t>
            </a:r>
            <a:endParaRPr lang="de-DE" dirty="0">
              <a:solidFill>
                <a:srgbClr val="000000"/>
              </a:solidFill>
              <a:latin typeface="Franklin Gothic Book" panose="020B050302010202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Used in Bayesian statistics, machine learning, Bayesian networks, finance, and various other fields.</a:t>
            </a:r>
            <a:endParaRPr lang="de-DE">
              <a:solidFill>
                <a:srgbClr val="000000"/>
              </a:solidFill>
              <a:latin typeface="Franklin Gothic Book" panose="020B0503020102020204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B135B73-4CD8-A0B7-243C-B4C39976FD7C}"/>
              </a:ext>
            </a:extLst>
          </p:cNvPr>
          <p:cNvSpPr txBox="1"/>
          <p:nvPr/>
        </p:nvSpPr>
        <p:spPr>
          <a:xfrm>
            <a:off x="845128" y="52470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3B68"/>
                </a:solidFill>
                <a:latin typeface="Franklin Gothic Medium"/>
              </a:rPr>
              <a:t>Applications of MCMC</a:t>
            </a:r>
            <a:endParaRPr lang="en-US">
              <a:solidFill>
                <a:srgbClr val="203B68"/>
              </a:solidFill>
              <a:latin typeface="Franklin Gothic Medium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140277F-66FE-D1C4-4029-7E2396EC8326}"/>
              </a:ext>
            </a:extLst>
          </p:cNvPr>
          <p:cNvCxnSpPr/>
          <p:nvPr/>
        </p:nvCxnSpPr>
        <p:spPr>
          <a:xfrm flipV="1">
            <a:off x="2506965" y="2224797"/>
            <a:ext cx="1043616" cy="89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765A12-C67F-B979-4317-D0A09611DDD7}"/>
              </a:ext>
            </a:extLst>
          </p:cNvPr>
          <p:cNvCxnSpPr>
            <a:cxnSpLocks/>
          </p:cNvCxnSpPr>
          <p:nvPr/>
        </p:nvCxnSpPr>
        <p:spPr>
          <a:xfrm flipH="1" flipV="1">
            <a:off x="8056339" y="2120926"/>
            <a:ext cx="1195269" cy="987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CFED48B5-9D6A-38DF-886A-D0DC9FBC1027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53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816385-70AB-035E-B237-9C476060B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DC6391-9513-CC25-FF0F-2BA8D70CA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D5FF52-AEAD-BA5B-7685-69E11D18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Franklin Gothic Medium"/>
              </a:rPr>
              <a:t>An </a:t>
            </a:r>
            <a:r>
              <a:rPr lang="de-DE" err="1">
                <a:latin typeface="Franklin Gothic Medium"/>
              </a:rPr>
              <a:t>Example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for</a:t>
            </a:r>
            <a:r>
              <a:rPr lang="de-DE">
                <a:latin typeface="Franklin Gothic Medium"/>
              </a:rPr>
              <a:t> Understanding </a:t>
            </a:r>
            <a:r>
              <a:rPr lang="de-DE" err="1">
                <a:latin typeface="Franklin Gothic Medium"/>
              </a:rPr>
              <a:t>the</a:t>
            </a:r>
            <a:r>
              <a:rPr lang="de-DE">
                <a:latin typeface="Franklin Gothic Medium"/>
              </a:rPr>
              <a:t> Problem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74BFA8-3F50-1602-72DB-6F9015F31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 descr="Ein Bild, das Schrift, Typografie, weiß, Kalligrafie enthält.&#10;&#10;Beschreibung automatisch generiert.">
            <a:extLst>
              <a:ext uri="{FF2B5EF4-FFF2-40B4-BE49-F238E27FC236}">
                <a16:creationId xmlns:a16="http://schemas.microsoft.com/office/drawing/2014/main" id="{7559C92F-83FC-3D58-6EB1-8996B60B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846" y="1533076"/>
            <a:ext cx="2743200" cy="8068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08CCE85-681F-2BE4-1B3D-7567D8A710B4}"/>
              </a:ext>
            </a:extLst>
          </p:cNvPr>
          <p:cNvSpPr txBox="1"/>
          <p:nvPr/>
        </p:nvSpPr>
        <p:spPr>
          <a:xfrm>
            <a:off x="845128" y="2369983"/>
            <a:ext cx="9594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where f</a:t>
            </a:r>
            <a:r>
              <a:rPr lang="en-US" dirty="0">
                <a:solidFill>
                  <a:srgbClr val="374151"/>
                </a:solidFill>
                <a:latin typeface="KaTeX_Main"/>
              </a:rPr>
              <a:t>(</a:t>
            </a:r>
            <a:r>
              <a:rPr lang="en-US" i="1" dirty="0">
                <a:solidFill>
                  <a:srgbClr val="374151"/>
                </a:solidFill>
                <a:latin typeface="KaTeX_Math"/>
              </a:rPr>
              <a:t>x</a:t>
            </a:r>
            <a:r>
              <a:rPr lang="en-US" dirty="0">
                <a:solidFill>
                  <a:srgbClr val="374151"/>
                </a:solidFill>
                <a:latin typeface="KaTeX_Main"/>
              </a:rPr>
              <a:t>)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is a (nice) function, and </a:t>
            </a:r>
            <a:r>
              <a:rPr lang="en-US" i="1" dirty="0">
                <a:solidFill>
                  <a:srgbClr val="374151"/>
                </a:solidFill>
                <a:latin typeface="KaTeX_Math"/>
              </a:rPr>
              <a:t>π</a:t>
            </a:r>
            <a:r>
              <a:rPr lang="en-US" dirty="0">
                <a:solidFill>
                  <a:srgbClr val="374151"/>
                </a:solidFill>
                <a:latin typeface="KaTeX_Main"/>
              </a:rPr>
              <a:t>(</a:t>
            </a:r>
            <a:r>
              <a:rPr lang="en-US" i="1" dirty="0">
                <a:solidFill>
                  <a:srgbClr val="374151"/>
                </a:solidFill>
                <a:latin typeface="KaTeX_Math"/>
              </a:rPr>
              <a:t>x</a:t>
            </a:r>
            <a:r>
              <a:rPr lang="en-US" dirty="0">
                <a:solidFill>
                  <a:srgbClr val="374151"/>
                </a:solidFill>
                <a:latin typeface="KaTeX_Main"/>
              </a:rPr>
              <a:t>)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is a density function (e.g., a non-negative function)</a:t>
            </a:r>
            <a:endParaRPr lang="de-DE" dirty="0">
              <a:solidFill>
                <a:srgbClr val="000000"/>
              </a:solidFill>
              <a:latin typeface="Franklin Gothic Book" panose="020B050302010202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D0A067-5D36-8F53-B5F0-651C374F8D0E}"/>
              </a:ext>
            </a:extLst>
          </p:cNvPr>
          <p:cNvSpPr txBox="1"/>
          <p:nvPr/>
        </p:nvSpPr>
        <p:spPr>
          <a:xfrm>
            <a:off x="845127" y="1751970"/>
            <a:ext cx="3964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Söhne"/>
              </a:rPr>
              <a:t>Compute integrals of the form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F7D2DE-D8E8-46B3-842E-B23BF88E53A8}"/>
              </a:ext>
            </a:extLst>
          </p:cNvPr>
          <p:cNvSpPr txBox="1"/>
          <p:nvPr/>
        </p:nvSpPr>
        <p:spPr>
          <a:xfrm>
            <a:off x="4859214" y="3336691"/>
            <a:ext cx="3032885" cy="2585323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Problem: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Analytical solutions often do not exist, and deterministic rules can be slow in high dimensions, necessitating a new approach.</a:t>
            </a:r>
            <a:endParaRPr lang="de-DE">
              <a:solidFill>
                <a:srgbClr val="000000"/>
              </a:solidFill>
              <a:latin typeface="Franklin Gothic Book" panose="020B0503020102020204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443A1-0098-050F-ADD7-B1DDEE4C6235}"/>
              </a:ext>
            </a:extLst>
          </p:cNvPr>
          <p:cNvSpPr txBox="1"/>
          <p:nvPr/>
        </p:nvSpPr>
        <p:spPr>
          <a:xfrm>
            <a:off x="908102" y="3338945"/>
            <a:ext cx="3344418" cy="2585323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Monte Carlo Idea:</a:t>
            </a:r>
          </a:p>
          <a:p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Generate random numbers.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Calculate the sample mean using the formula.</a:t>
            </a:r>
            <a:endParaRPr lang="en-US" dirty="0">
              <a:solidFill>
                <a:srgbClr val="000000"/>
              </a:solidFill>
              <a:latin typeface="Franklin Gothic Book" panose="020B0503020102020204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Convergence according to the Law of Large Numbers.</a:t>
            </a:r>
            <a:endParaRPr lang="en-US">
              <a:solidFill>
                <a:srgbClr val="000000"/>
              </a:solidFill>
              <a:latin typeface="Franklin Gothic Book" panose="020B0503020102020204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6F4328-FF74-7309-81F9-E95551473C43}"/>
              </a:ext>
            </a:extLst>
          </p:cNvPr>
          <p:cNvSpPr txBox="1"/>
          <p:nvPr/>
        </p:nvSpPr>
        <p:spPr>
          <a:xfrm>
            <a:off x="8405340" y="3341045"/>
            <a:ext cx="3053644" cy="2585323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Solution: Markov Chain Monte Carlo (MCMC)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Generate samples from a Markov chain with an invariant distribution </a:t>
            </a:r>
            <a:r>
              <a:rPr lang="en-US" i="1" dirty="0">
                <a:solidFill>
                  <a:srgbClr val="374151"/>
                </a:solidFill>
                <a:latin typeface="KaTeX_Math"/>
              </a:rPr>
              <a:t>π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Samples converge to the desired distribution according to the Law of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Large Numbers.</a:t>
            </a:r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374F1A6-CEE5-95D6-378C-D8A3C400EBD8}"/>
              </a:ext>
            </a:extLst>
          </p:cNvPr>
          <p:cNvSpPr/>
          <p:nvPr/>
        </p:nvSpPr>
        <p:spPr>
          <a:xfrm>
            <a:off x="3715926" y="2888074"/>
            <a:ext cx="912518" cy="874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Lichter an Silhouette">
            <a:extLst>
              <a:ext uri="{FF2B5EF4-FFF2-40B4-BE49-F238E27FC236}">
                <a16:creationId xmlns:a16="http://schemas.microsoft.com/office/drawing/2014/main" id="{1DDD4D6D-0E02-D229-B2E2-EBA02EC8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3763" y="2971800"/>
            <a:ext cx="716846" cy="73566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FFF379B6-E404-61BE-ADE0-DEBF53E8C582}"/>
              </a:ext>
            </a:extLst>
          </p:cNvPr>
          <p:cNvSpPr/>
          <p:nvPr/>
        </p:nvSpPr>
        <p:spPr>
          <a:xfrm>
            <a:off x="7356593" y="2991555"/>
            <a:ext cx="912518" cy="874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D8D3F39-B534-65E3-6DE6-6624E0624AFA}"/>
              </a:ext>
            </a:extLst>
          </p:cNvPr>
          <p:cNvSpPr/>
          <p:nvPr/>
        </p:nvSpPr>
        <p:spPr>
          <a:xfrm>
            <a:off x="11081926" y="3038592"/>
            <a:ext cx="912518" cy="874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Blitz Silhouette">
            <a:extLst>
              <a:ext uri="{FF2B5EF4-FFF2-40B4-BE49-F238E27FC236}">
                <a16:creationId xmlns:a16="http://schemas.microsoft.com/office/drawing/2014/main" id="{7B6B033E-ED23-5739-1517-5B8704E42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6800" y="3047058"/>
            <a:ext cx="792104" cy="773290"/>
          </a:xfrm>
          <a:prstGeom prst="rect">
            <a:avLst/>
          </a:prstGeom>
        </p:spPr>
      </p:pic>
      <p:pic>
        <p:nvPicPr>
          <p:cNvPr id="15" name="Grafik 14" descr="Ausrufezeichen Silhouette">
            <a:extLst>
              <a:ext uri="{FF2B5EF4-FFF2-40B4-BE49-F238E27FC236}">
                <a16:creationId xmlns:a16="http://schemas.microsoft.com/office/drawing/2014/main" id="{E2F17641-54D4-D05D-EDFC-BC66FB8BD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98577" y="3178762"/>
            <a:ext cx="679216" cy="68862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8D19B21-B178-D99C-4153-F6DD65EAC902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09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9932D40-6B3B-4482-4F48-489000D95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792" y="6414666"/>
            <a:ext cx="476250" cy="365125"/>
          </a:xfrm>
        </p:spPr>
        <p:txBody>
          <a:bodyPr/>
          <a:lstStyle/>
          <a:p>
            <a:fld id="{9DA5C334-A66F-BE4B-8043-072F869F08CC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167D1B-55FA-8DE6-78EE-0103E2D4C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FC8FC40-A9BB-AC2C-91B7-ECF9A855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Franklin Gothic Medium"/>
              </a:rPr>
              <a:t>General </a:t>
            </a:r>
            <a:r>
              <a:rPr lang="de-DE" err="1">
                <a:latin typeface="Franklin Gothic Medium"/>
              </a:rPr>
              <a:t>Aspects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of</a:t>
            </a:r>
            <a:r>
              <a:rPr lang="de-DE">
                <a:latin typeface="Franklin Gothic Medium"/>
              </a:rPr>
              <a:t> Markov Chains in MCMC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C761F1-589C-067C-A802-D0BC23E86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Grafik 14" descr="Ein Bild, das Text, Schrift, Typografie enthält.&#10;&#10;Beschreibung automatisch generiert.">
            <a:extLst>
              <a:ext uri="{FF2B5EF4-FFF2-40B4-BE49-F238E27FC236}">
                <a16:creationId xmlns:a16="http://schemas.microsoft.com/office/drawing/2014/main" id="{3E280232-D710-355E-D65E-EC65FE8A6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69" b="785"/>
          <a:stretch/>
        </p:blipFill>
        <p:spPr>
          <a:xfrm>
            <a:off x="7857063" y="1916310"/>
            <a:ext cx="3606253" cy="508914"/>
          </a:xfrm>
          <a:prstGeom prst="rect">
            <a:avLst/>
          </a:prstGeom>
        </p:spPr>
      </p:pic>
      <p:pic>
        <p:nvPicPr>
          <p:cNvPr id="16" name="Grafik 15" descr="Ein Bild, das Text, Diagramm, Kreis, Screenshot enthält.&#10;&#10;Beschreibung automatisch generiert.">
            <a:extLst>
              <a:ext uri="{FF2B5EF4-FFF2-40B4-BE49-F238E27FC236}">
                <a16:creationId xmlns:a16="http://schemas.microsoft.com/office/drawing/2014/main" id="{06784FEE-2130-7C2B-766B-15AC6414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586" y="3337588"/>
            <a:ext cx="4276606" cy="1339933"/>
          </a:xfrm>
          <a:prstGeom prst="rect">
            <a:avLst/>
          </a:prstGeom>
        </p:spPr>
      </p:pic>
      <p:sp>
        <p:nvSpPr>
          <p:cNvPr id="3789" name="Rechteck 3788">
            <a:extLst>
              <a:ext uri="{FF2B5EF4-FFF2-40B4-BE49-F238E27FC236}">
                <a16:creationId xmlns:a16="http://schemas.microsoft.com/office/drawing/2014/main" id="{51861084-2411-6449-713D-EDD7DD6E53B2}"/>
              </a:ext>
            </a:extLst>
          </p:cNvPr>
          <p:cNvSpPr/>
          <p:nvPr/>
        </p:nvSpPr>
        <p:spPr>
          <a:xfrm>
            <a:off x="818443" y="1467555"/>
            <a:ext cx="6698072" cy="5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Calibri"/>
                <a:ea typeface="Calibri"/>
                <a:cs typeface="Calibri"/>
              </a:rPr>
              <a:t>Probability</a:t>
            </a:r>
            <a:r>
              <a:rPr lang="en-US" sz="1600" baseline="0" dirty="0">
                <a:latin typeface="Calibri"/>
              </a:rPr>
              <a:t> of x{n+1} depends only on x{n} and not on history x{0}, …, x{n-1}</a:t>
            </a:r>
            <a:endParaRPr lang="de-DE" sz="1600"/>
          </a:p>
        </p:txBody>
      </p:sp>
      <p:sp>
        <p:nvSpPr>
          <p:cNvPr id="3800" name="Rechteck 3799">
            <a:extLst>
              <a:ext uri="{FF2B5EF4-FFF2-40B4-BE49-F238E27FC236}">
                <a16:creationId xmlns:a16="http://schemas.microsoft.com/office/drawing/2014/main" id="{5E1AE813-7837-B229-DCD1-566D6AAFCDAC}"/>
              </a:ext>
            </a:extLst>
          </p:cNvPr>
          <p:cNvSpPr/>
          <p:nvPr/>
        </p:nvSpPr>
        <p:spPr>
          <a:xfrm>
            <a:off x="827850" y="2398889"/>
            <a:ext cx="6698074" cy="696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rgbClr val="FFFFFF"/>
                </a:solidFill>
                <a:latin typeface="Calibri"/>
              </a:rPr>
              <a:t> A Markov Chain is said to be irreducible if, for any pairs {x} and {y} a transition between them is possible with a finite number of steps</a:t>
            </a:r>
            <a:endParaRPr lang="en-US" sz="1600">
              <a:latin typeface="Calibri"/>
              <a:ea typeface="Calibri"/>
              <a:cs typeface="Calibri"/>
            </a:endParaRPr>
          </a:p>
        </p:txBody>
      </p:sp>
      <p:sp>
        <p:nvSpPr>
          <p:cNvPr id="3801" name="Rechteck 3800">
            <a:extLst>
              <a:ext uri="{FF2B5EF4-FFF2-40B4-BE49-F238E27FC236}">
                <a16:creationId xmlns:a16="http://schemas.microsoft.com/office/drawing/2014/main" id="{6878E476-52C4-C4C5-63D8-BEB498F75128}"/>
              </a:ext>
            </a:extLst>
          </p:cNvPr>
          <p:cNvSpPr/>
          <p:nvPr/>
        </p:nvSpPr>
        <p:spPr>
          <a:xfrm>
            <a:off x="827851" y="3565407"/>
            <a:ext cx="669807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dirty="0">
                <a:solidFill>
                  <a:srgbClr val="FFFFFF"/>
                </a:solidFill>
                <a:latin typeface="Calibri"/>
              </a:rPr>
              <a:t>Start from {x} and come back to the same {x} after n steps. There are many possible values for n. The greatest commo divisor of all of them (</a:t>
            </a:r>
            <a:r>
              <a:rPr lang="en-US" sz="1600" dirty="0" err="1">
                <a:solidFill>
                  <a:srgbClr val="FFFFFF"/>
                </a:solidFill>
                <a:latin typeface="Calibri"/>
              </a:rPr>
              <a:t>ggT</a:t>
            </a:r>
            <a:r>
              <a:rPr lang="en-US" sz="1600" dirty="0">
                <a:solidFill>
                  <a:srgbClr val="FFFFFF"/>
                </a:solidFill>
                <a:latin typeface="Calibri"/>
              </a:rPr>
              <a:t>) is</a:t>
            </a:r>
            <a:endParaRPr lang="de-DE" sz="1600" dirty="0">
              <a:solidFill>
                <a:srgbClr val="FFFFFF"/>
              </a:solidFill>
              <a:latin typeface="Franklin Gothic Book" panose="020B0503020102020204"/>
            </a:endParaRPr>
          </a:p>
          <a:p>
            <a:r>
              <a:rPr lang="en-US" sz="1600" dirty="0">
                <a:solidFill>
                  <a:srgbClr val="FFFFFF"/>
                </a:solidFill>
                <a:latin typeface="Calibri"/>
              </a:rPr>
              <a:t>called period. A Markov Chain is aperiodic if it hast period = 1.</a:t>
            </a:r>
            <a:endParaRPr lang="de-DE" sz="1600"/>
          </a:p>
        </p:txBody>
      </p:sp>
      <p:sp>
        <p:nvSpPr>
          <p:cNvPr id="3830" name="Textfeld 3829">
            <a:extLst>
              <a:ext uri="{FF2B5EF4-FFF2-40B4-BE49-F238E27FC236}">
                <a16:creationId xmlns:a16="http://schemas.microsoft.com/office/drawing/2014/main" id="{2AAAFC9D-5F01-6C70-239F-C3609FEB0B6D}"/>
              </a:ext>
            </a:extLst>
          </p:cNvPr>
          <p:cNvSpPr txBox="1"/>
          <p:nvPr/>
        </p:nvSpPr>
        <p:spPr>
          <a:xfrm>
            <a:off x="820326" y="11401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3B68"/>
                </a:solidFill>
                <a:latin typeface="Calibri"/>
              </a:rPr>
              <a:t>Markov Chain:</a:t>
            </a:r>
            <a:endParaRPr lang="de-DE" b="1" dirty="0">
              <a:solidFill>
                <a:srgbClr val="203B68"/>
              </a:solidFill>
            </a:endParaRPr>
          </a:p>
        </p:txBody>
      </p:sp>
      <p:sp>
        <p:nvSpPr>
          <p:cNvPr id="3831" name="Textfeld 3830">
            <a:extLst>
              <a:ext uri="{FF2B5EF4-FFF2-40B4-BE49-F238E27FC236}">
                <a16:creationId xmlns:a16="http://schemas.microsoft.com/office/drawing/2014/main" id="{55666C33-8942-3BB0-B29E-B15D4DF10CD9}"/>
              </a:ext>
            </a:extLst>
          </p:cNvPr>
          <p:cNvSpPr txBox="1"/>
          <p:nvPr/>
        </p:nvSpPr>
        <p:spPr>
          <a:xfrm>
            <a:off x="820326" y="20715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3B68"/>
                </a:solidFill>
                <a:latin typeface="Calibri"/>
              </a:rPr>
              <a:t>Irreducibility:</a:t>
            </a:r>
            <a:endParaRPr lang="de-DE" b="1">
              <a:solidFill>
                <a:srgbClr val="203B68"/>
              </a:solidFill>
            </a:endParaRPr>
          </a:p>
        </p:txBody>
      </p:sp>
      <p:sp>
        <p:nvSpPr>
          <p:cNvPr id="3832" name="Textfeld 3831">
            <a:extLst>
              <a:ext uri="{FF2B5EF4-FFF2-40B4-BE49-F238E27FC236}">
                <a16:creationId xmlns:a16="http://schemas.microsoft.com/office/drawing/2014/main" id="{0BFA6620-31EF-A6BA-48FF-7B0EE4E8DC7E}"/>
              </a:ext>
            </a:extLst>
          </p:cNvPr>
          <p:cNvSpPr txBox="1"/>
          <p:nvPr/>
        </p:nvSpPr>
        <p:spPr>
          <a:xfrm>
            <a:off x="829733" y="32474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3B68"/>
                </a:solidFill>
                <a:latin typeface="Calibri"/>
              </a:rPr>
              <a:t>Aperiodicity:</a:t>
            </a:r>
            <a:endParaRPr lang="de-DE" b="1">
              <a:solidFill>
                <a:srgbClr val="203B68"/>
              </a:solidFill>
            </a:endParaRPr>
          </a:p>
        </p:txBody>
      </p:sp>
      <p:sp>
        <p:nvSpPr>
          <p:cNvPr id="3833" name="Textfeld 3832">
            <a:extLst>
              <a:ext uri="{FF2B5EF4-FFF2-40B4-BE49-F238E27FC236}">
                <a16:creationId xmlns:a16="http://schemas.microsoft.com/office/drawing/2014/main" id="{6B39168F-FBBA-BDB4-4D97-C3525B32836A}"/>
              </a:ext>
            </a:extLst>
          </p:cNvPr>
          <p:cNvSpPr txBox="1"/>
          <p:nvPr/>
        </p:nvSpPr>
        <p:spPr>
          <a:xfrm>
            <a:off x="820326" y="4827882"/>
            <a:ext cx="3825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solidFill>
                  <a:srgbClr val="203B68"/>
                </a:solidFill>
                <a:latin typeface="Calibri"/>
              </a:rPr>
              <a:t>Detailed</a:t>
            </a:r>
            <a:r>
              <a:rPr lang="de-DE" b="1" dirty="0">
                <a:solidFill>
                  <a:srgbClr val="203B68"/>
                </a:solidFill>
                <a:latin typeface="Calibri"/>
              </a:rPr>
              <a:t> Balance </a:t>
            </a:r>
            <a:r>
              <a:rPr lang="de-DE" b="1" err="1">
                <a:solidFill>
                  <a:srgbClr val="203B68"/>
                </a:solidFill>
                <a:latin typeface="Calibri"/>
              </a:rPr>
              <a:t>Condition</a:t>
            </a:r>
            <a:r>
              <a:rPr lang="de-DE" b="1" dirty="0">
                <a:solidFill>
                  <a:srgbClr val="203B68"/>
                </a:solidFill>
                <a:latin typeface="Calibri"/>
              </a:rPr>
              <a:t>: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​</a:t>
            </a:r>
            <a:endParaRPr lang="de-DE" b="1">
              <a:solidFill>
                <a:srgbClr val="203B68"/>
              </a:solidFill>
            </a:endParaRPr>
          </a:p>
        </p:txBody>
      </p:sp>
      <p:pic>
        <p:nvPicPr>
          <p:cNvPr id="3834" name="Grafik 3833" descr="Ein Bild, das Text, Schrift, Typografie enthält.&#10;&#10;Beschreibung automatisch generiert.">
            <a:extLst>
              <a:ext uri="{FF2B5EF4-FFF2-40B4-BE49-F238E27FC236}">
                <a16:creationId xmlns:a16="http://schemas.microsoft.com/office/drawing/2014/main" id="{01A0829F-E531-C90E-2A5E-CEA2D9739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90" t="3125" r="-123" b="3125"/>
          <a:stretch/>
        </p:blipFill>
        <p:spPr>
          <a:xfrm>
            <a:off x="8637876" y="2295407"/>
            <a:ext cx="3008812" cy="504438"/>
          </a:xfrm>
          <a:prstGeom prst="rect">
            <a:avLst/>
          </a:prstGeom>
        </p:spPr>
      </p:pic>
      <p:pic>
        <p:nvPicPr>
          <p:cNvPr id="3835" name="Grafik 3834" descr="Ein Bild, das Schrift, Text, weiß, Kalligrafie enthält.&#10;&#10;Beschreibung automatisch generiert.">
            <a:extLst>
              <a:ext uri="{FF2B5EF4-FFF2-40B4-BE49-F238E27FC236}">
                <a16:creationId xmlns:a16="http://schemas.microsoft.com/office/drawing/2014/main" id="{E5F04C58-AC95-B3C6-C456-CF248C5D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305736"/>
            <a:ext cx="3768607" cy="555121"/>
          </a:xfrm>
          <a:prstGeom prst="rect">
            <a:avLst/>
          </a:prstGeom>
        </p:spPr>
      </p:pic>
      <p:sp>
        <p:nvSpPr>
          <p:cNvPr id="3836" name="Rechteck 3835">
            <a:extLst>
              <a:ext uri="{FF2B5EF4-FFF2-40B4-BE49-F238E27FC236}">
                <a16:creationId xmlns:a16="http://schemas.microsoft.com/office/drawing/2014/main" id="{D4E04AED-7BDF-3D0A-3A1B-2185EF36B54F}"/>
              </a:ext>
            </a:extLst>
          </p:cNvPr>
          <p:cNvSpPr/>
          <p:nvPr/>
        </p:nvSpPr>
        <p:spPr>
          <a:xfrm>
            <a:off x="827851" y="5192888"/>
            <a:ext cx="6688666" cy="1081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(</a:t>
            </a:r>
            <a:r>
              <a:rPr lang="en-US" sz="1600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</a:t>
            </a:r>
            <a:r>
              <a:rPr lang="en-US" sz="1600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) is the transition probability from state </a:t>
            </a:r>
            <a:r>
              <a:rPr lang="en-US" sz="1600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to state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. The left side of the equation represents the flow from state </a:t>
            </a:r>
            <a:r>
              <a:rPr lang="en-US" sz="1600" i="1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to state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while the right side </a:t>
            </a:r>
            <a:r>
              <a:rPr lang="en-US" sz="16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represents the reverse flow, ensuring a balance in the 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long run.</a:t>
            </a:r>
            <a:endParaRPr lang="de-DE" sz="1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838" name="Textfeld 3837">
            <a:extLst>
              <a:ext uri="{FF2B5EF4-FFF2-40B4-BE49-F238E27FC236}">
                <a16:creationId xmlns:a16="http://schemas.microsoft.com/office/drawing/2014/main" id="{7974C125-BD22-1F5D-DF6E-57A2064B5C84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77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0BC57BB-3F7B-0386-B87C-82640FEB7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0BD8D6-6BD2-261D-0C2F-BDD4C5CB6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6BAF41-6AB5-08FE-4650-8EEBF32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Franklin Gothic Medium"/>
              </a:rPr>
              <a:t>Metropolis-</a:t>
            </a:r>
            <a:r>
              <a:rPr lang="de-DE" err="1">
                <a:latin typeface="Franklin Gothic Medium"/>
              </a:rPr>
              <a:t>Hasting</a:t>
            </a:r>
            <a:r>
              <a:rPr lang="de-DE">
                <a:latin typeface="Franklin Gothic Medium"/>
              </a:rPr>
              <a:t> </a:t>
            </a:r>
            <a:r>
              <a:rPr lang="de-DE" err="1">
                <a:latin typeface="Franklin Gothic Medium"/>
              </a:rPr>
              <a:t>Algorithm</a:t>
            </a:r>
            <a:endParaRPr lang="de-DE" err="1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12FA89-90BB-D367-1A16-7875F7BF60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CC3A7E-DB81-689A-64CC-BA9435C328BD}"/>
              </a:ext>
            </a:extLst>
          </p:cNvPr>
          <p:cNvSpPr txBox="1"/>
          <p:nvPr/>
        </p:nvSpPr>
        <p:spPr>
          <a:xfrm>
            <a:off x="846665" y="1411110"/>
            <a:ext cx="6792147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Algorithm</a:t>
            </a:r>
            <a:endParaRPr lang="de-DE" sz="2000" b="1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endParaRPr lang="de-DE" sz="2000" b="1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(0)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Initialise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Initialize 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0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somewhere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, e.g.,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set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0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= 1</a:t>
            </a:r>
          </a:p>
          <a:p>
            <a:endParaRPr lang="de-DE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(i)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Propose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Propose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new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point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x̂,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where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x̂ </a:t>
            </a:r>
            <a:r>
              <a:rPr lang="en-US" dirty="0">
                <a:solidFill>
                  <a:srgbClr val="203B68"/>
                </a:solidFill>
              </a:rPr>
              <a:t>is normally distributed with 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N(x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n-1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,10)</a:t>
            </a:r>
          </a:p>
          <a:p>
            <a:endParaRPr lang="de-DE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(ii)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Compare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Calculate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de-DE" dirty="0">
                <a:solidFill>
                  <a:srgbClr val="203B68"/>
                </a:solidFill>
                <a:ea typeface="+mn-lt"/>
                <a:cs typeface="+mn-lt"/>
              </a:rPr>
              <a:t>α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= min(1, π(x̂)/ π(x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n-1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))</a:t>
            </a:r>
          </a:p>
          <a:p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("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Which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point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is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more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likely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according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to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our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distribution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?")</a:t>
            </a:r>
          </a:p>
          <a:p>
            <a:endParaRPr lang="de-DE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(iii)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Accept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or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b="1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Reject</a:t>
            </a:r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With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probability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de-DE" dirty="0">
                <a:solidFill>
                  <a:srgbClr val="203B68"/>
                </a:solidFill>
                <a:ea typeface="+mn-lt"/>
                <a:cs typeface="+mn-lt"/>
              </a:rPr>
              <a:t>α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set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de-DE" baseline="-25000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= x̂ (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or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if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π(x̂)/ π(x</a:t>
            </a:r>
            <a:r>
              <a:rPr lang="de-DE" sz="1200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n-1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) &gt; 1), 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otherwise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de-DE" baseline="-25000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= 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n-1</a:t>
            </a:r>
            <a:endParaRPr lang="de-DE"/>
          </a:p>
          <a:p>
            <a:endParaRPr lang="de-DE" baseline="-25000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(iv) Repeat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(i) – (iii) n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times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to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generate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samples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 x</a:t>
            </a:r>
            <a:r>
              <a:rPr lang="de-DE" baseline="-25000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de-DE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,…, </a:t>
            </a:r>
            <a:r>
              <a:rPr lang="de-DE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x</a:t>
            </a:r>
            <a:r>
              <a:rPr lang="de-DE" baseline="-25000" dirty="0" err="1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n</a:t>
            </a:r>
            <a:endParaRPr lang="de-DE" dirty="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  <a:p>
            <a:endParaRPr lang="de-DE" sz="1200" dirty="0">
              <a:solidFill>
                <a:srgbClr val="203B68"/>
              </a:solidFill>
              <a:ea typeface="+mn-lt"/>
              <a:cs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79DDC5-7285-D6DD-B431-F835B2263F3E}"/>
              </a:ext>
            </a:extLst>
          </p:cNvPr>
          <p:cNvSpPr txBox="1"/>
          <p:nvPr/>
        </p:nvSpPr>
        <p:spPr>
          <a:xfrm>
            <a:off x="8344370" y="1636889"/>
            <a:ext cx="3010370" cy="1600438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Exploration:</a:t>
            </a:r>
            <a:br>
              <a:rPr lang="de-DE" dirty="0">
                <a:solidFill>
                  <a:srgbClr val="203B68"/>
                </a:solidFill>
                <a:latin typeface="Calibri"/>
              </a:rPr>
            </a:b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The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algorithm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explores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space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of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possible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points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by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occasionally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accepting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less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probable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points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allowing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it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to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discover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new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regions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of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distribution</a:t>
            </a:r>
            <a:endParaRPr lang="de-DE" sz="1600">
              <a:solidFill>
                <a:srgbClr val="203B68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368CC9F-553D-2A3D-F0D6-E6ED23B75DF9}"/>
              </a:ext>
            </a:extLst>
          </p:cNvPr>
          <p:cNvSpPr txBox="1"/>
          <p:nvPr/>
        </p:nvSpPr>
        <p:spPr>
          <a:xfrm>
            <a:off x="8344370" y="4205111"/>
            <a:ext cx="3010370" cy="156966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600" b="1" dirty="0">
                <a:solidFill>
                  <a:srgbClr val="203B68"/>
                </a:solidFill>
                <a:latin typeface="Calibri"/>
                <a:ea typeface="Calibri"/>
                <a:cs typeface="Calibri"/>
              </a:rPr>
              <a:t>Exploitation:</a:t>
            </a:r>
          </a:p>
          <a:p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It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exploits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known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high-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probability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regions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by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usually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accepting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more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probable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points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,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converging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towards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the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areas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with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higher</a:t>
            </a:r>
            <a:r>
              <a:rPr lang="de-DE" sz="1600" dirty="0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e-DE" sz="1600" err="1">
                <a:solidFill>
                  <a:srgbClr val="203B68"/>
                </a:solidFill>
                <a:latin typeface="Calibri"/>
                <a:ea typeface="+mn-lt"/>
                <a:cs typeface="+mn-lt"/>
              </a:rPr>
              <a:t>density</a:t>
            </a:r>
            <a:endParaRPr lang="de-DE" sz="1600">
              <a:solidFill>
                <a:srgbClr val="203B68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62A718-3FD4-EC66-D1BB-4EF99D5112B6}"/>
              </a:ext>
            </a:extLst>
          </p:cNvPr>
          <p:cNvSpPr txBox="1"/>
          <p:nvPr/>
        </p:nvSpPr>
        <p:spPr>
          <a:xfrm>
            <a:off x="9286992" y="352025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dirty="0">
                <a:solidFill>
                  <a:srgbClr val="203B68"/>
                </a:solidFill>
                <a:latin typeface="Calibri"/>
              </a:rPr>
              <a:t>vs.</a:t>
            </a:r>
            <a:endParaRPr lang="de-DE" dirty="0"/>
          </a:p>
        </p:txBody>
      </p:sp>
      <p:sp>
        <p:nvSpPr>
          <p:cNvPr id="11" name="Pfeil: nach oben und unten 10">
            <a:extLst>
              <a:ext uri="{FF2B5EF4-FFF2-40B4-BE49-F238E27FC236}">
                <a16:creationId xmlns:a16="http://schemas.microsoft.com/office/drawing/2014/main" id="{8E429845-713D-B1ED-3FB7-88D86D909B3A}"/>
              </a:ext>
            </a:extLst>
          </p:cNvPr>
          <p:cNvSpPr/>
          <p:nvPr/>
        </p:nvSpPr>
        <p:spPr>
          <a:xfrm>
            <a:off x="9614370" y="3236147"/>
            <a:ext cx="357481" cy="96896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5E7CCB7-D6A3-51AC-C64B-02B5B8504371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80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BD9E2C-6365-EE98-A690-D4D4D28F4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A5C334-A66F-BE4B-8043-072F869F08CC}" type="slidenum">
              <a:rPr lang="uk-UA" smtClean="0"/>
              <a:pPr/>
              <a:t>9</a:t>
            </a:fld>
            <a:endParaRPr lang="uk-UA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713A14-1D7F-4186-94AF-E04509240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5C5B2-65C3-2C5A-52E2-01576B83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Franklin Gothic Medium"/>
              </a:rPr>
              <a:t>Overview of the further development of MCMC algorithms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70EE23-6430-BB89-BC96-EB4651A89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E75665CF-7774-E40C-611D-191A8F0EE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975570"/>
              </p:ext>
            </p:extLst>
          </p:nvPr>
        </p:nvGraphicFramePr>
        <p:xfrm>
          <a:off x="838200" y="1444371"/>
          <a:ext cx="10515600" cy="468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315">
                  <a:extLst>
                    <a:ext uri="{9D8B030D-6E8A-4147-A177-3AD203B41FA5}">
                      <a16:colId xmlns:a16="http://schemas.microsoft.com/office/drawing/2014/main" val="3420109338"/>
                    </a:ext>
                  </a:extLst>
                </a:gridCol>
                <a:gridCol w="2803314">
                  <a:extLst>
                    <a:ext uri="{9D8B030D-6E8A-4147-A177-3AD203B41FA5}">
                      <a16:colId xmlns:a16="http://schemas.microsoft.com/office/drawing/2014/main" val="384007942"/>
                    </a:ext>
                  </a:extLst>
                </a:gridCol>
                <a:gridCol w="2105657">
                  <a:extLst>
                    <a:ext uri="{9D8B030D-6E8A-4147-A177-3AD203B41FA5}">
                      <a16:colId xmlns:a16="http://schemas.microsoft.com/office/drawing/2014/main" val="1382700983"/>
                    </a:ext>
                  </a:extLst>
                </a:gridCol>
                <a:gridCol w="2105657">
                  <a:extLst>
                    <a:ext uri="{9D8B030D-6E8A-4147-A177-3AD203B41FA5}">
                      <a16:colId xmlns:a16="http://schemas.microsoft.com/office/drawing/2014/main" val="3585230690"/>
                    </a:ext>
                  </a:extLst>
                </a:gridCol>
                <a:gridCol w="2105657">
                  <a:extLst>
                    <a:ext uri="{9D8B030D-6E8A-4147-A177-3AD203B41FA5}">
                      <a16:colId xmlns:a16="http://schemas.microsoft.com/office/drawing/2014/main" val="3483692292"/>
                    </a:ext>
                  </a:extLst>
                </a:gridCol>
              </a:tblGrid>
              <a:tr h="77254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Metropolis Hastings</a:t>
                      </a:r>
                      <a:b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(MH)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Metropolis </a:t>
                      </a:r>
                      <a:r>
                        <a:rPr lang="de-DE" sz="1400" kern="1200" dirty="0" err="1">
                          <a:solidFill>
                            <a:srgbClr val="FFFFFF"/>
                          </a:solidFill>
                          <a:effectLst/>
                        </a:rPr>
                        <a:t>Adjusted</a:t>
                      </a:r>
                      <a:b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de-DE" sz="1400" kern="1200" dirty="0" err="1">
                          <a:solidFill>
                            <a:srgbClr val="FFFFFF"/>
                          </a:solidFill>
                          <a:effectLst/>
                        </a:rPr>
                        <a:t>Langevin</a:t>
                      </a: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FFFFFF"/>
                          </a:solidFill>
                          <a:effectLst/>
                        </a:rPr>
                        <a:t>Algorithm</a:t>
                      </a:r>
                      <a:b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(MALA)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FFFFFF"/>
                          </a:solidFill>
                          <a:effectLst/>
                        </a:rPr>
                        <a:t>Hamiltonian</a:t>
                      </a: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 Monte</a:t>
                      </a:r>
                      <a:b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Carlo (HMC)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FFFFFF"/>
                          </a:solidFill>
                          <a:effectLst/>
                        </a:rPr>
                        <a:t>No</a:t>
                      </a: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 U-Turn Samples</a:t>
                      </a:r>
                      <a:b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de-DE" sz="1400" kern="1200" dirty="0">
                          <a:solidFill>
                            <a:srgbClr val="FFFFFF"/>
                          </a:solidFill>
                          <a:effectLst/>
                        </a:rPr>
                        <a:t>(NUTS)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2150758"/>
                  </a:ext>
                </a:extLst>
              </a:tr>
              <a:tr h="37160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Goal</a:t>
                      </a: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generate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samples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from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a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probability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</a:t>
                      </a:r>
                      <a:endParaRPr lang="de-DE" sz="1400" kern="12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63561102"/>
                  </a:ext>
                </a:extLst>
              </a:tr>
              <a:tr h="78232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needed</a:t>
                      </a:r>
                      <a:endParaRPr lang="de-DE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Initial sample x</a:t>
                      </a:r>
                      <a:r>
                        <a:rPr lang="de-DE" sz="1400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de-DE" dirty="0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Probability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</a:t>
                      </a:r>
                      <a:endParaRPr lang="el-GR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Initial sample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de-DE" sz="1400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b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Probability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 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distribution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</a:t>
                      </a:r>
                      <a:b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Gradient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of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log(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π)</a:t>
                      </a:r>
                      <a:endParaRPr lang="el-GR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Initial sample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de-DE" sz="1400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b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Probability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 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distribution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</a:t>
                      </a:r>
                      <a:endParaRPr lang="el-GR" dirty="0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Gradient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of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log(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π)</a:t>
                      </a:r>
                      <a:endParaRPr lang="el-GR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Initial sample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x</a:t>
                      </a:r>
                      <a:r>
                        <a:rPr lang="de-DE" sz="1400" kern="1200" baseline="-25000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b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Probability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 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distribution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</a:t>
                      </a:r>
                      <a:endParaRPr lang="el-GR" dirty="0"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Gradient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of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log(</a:t>
                      </a:r>
                      <a:r>
                        <a:rPr lang="el-GR" sz="1400" kern="1200" dirty="0">
                          <a:solidFill>
                            <a:srgbClr val="000000"/>
                          </a:solidFill>
                          <a:effectLst/>
                        </a:rPr>
                        <a:t>π)</a:t>
                      </a:r>
                      <a:endParaRPr lang="el-GR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1707104"/>
                  </a:ext>
                </a:extLst>
              </a:tr>
              <a:tr h="1251712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Idea</a:t>
                      </a:r>
                      <a:endParaRPr lang="de-DE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Suggest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new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sample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randomly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close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to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previous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sample and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compare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how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likely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it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is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compared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to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previous</a:t>
                      </a:r>
                      <a:r>
                        <a:rPr lang="de-DE" sz="1400" b="0" i="0" u="none" strike="noStrike" kern="1200" baseline="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sample</a:t>
                      </a:r>
                      <a:endParaRPr lang="de-DE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Like MH, but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suggest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new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sample in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direction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of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density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gradient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for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higher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acceptance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probability</a:t>
                      </a:r>
                      <a:endParaRPr lang="de-DE" dirty="0" err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Like MALA, but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move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further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in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direction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of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gradient</a:t>
                      </a:r>
                      <a:endParaRPr lang="de-DE" dirty="0" err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Like HMC,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ake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further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steps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until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new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proposal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is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closer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to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starting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point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than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the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previous</a:t>
                      </a:r>
                      <a:r>
                        <a:rPr lang="de-DE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 </a:t>
                      </a:r>
                      <a:r>
                        <a:rPr lang="de-DE" sz="1400" b="0" i="0" u="none" strike="noStrike" kern="1200" noProof="0" dirty="0" err="1">
                          <a:solidFill>
                            <a:srgbClr val="000000"/>
                          </a:solidFill>
                          <a:effectLst/>
                          <a:latin typeface="Franklin Gothic Book"/>
                        </a:rPr>
                        <a:t>point</a:t>
                      </a:r>
                      <a:endParaRPr lang="de-DE" dirty="0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4608542"/>
                  </a:ext>
                </a:extLst>
              </a:tr>
              <a:tr h="508509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Hyperparameter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Proposal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Density G </a:t>
                      </a:r>
                      <a:endParaRPr lang="de-DE" sz="1400" kern="12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Stepsize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 ɛ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Stepsize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ɛ</a:t>
                      </a:r>
                      <a:b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of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err="1">
                          <a:solidFill>
                            <a:srgbClr val="000000"/>
                          </a:solidFill>
                          <a:effectLst/>
                        </a:rPr>
                        <a:t>steps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L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Stepsize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ɛ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660704"/>
                  </a:ext>
                </a:extLst>
              </a:tr>
              <a:tr h="49873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When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to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use</a:t>
                      </a:r>
                      <a:endParaRPr lang="de-DE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Simple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distributions</a:t>
                      </a:r>
                      <a:endParaRPr lang="de-DE" dirty="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More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complex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Complex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complex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distributions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2448127"/>
                  </a:ext>
                </a:extLst>
              </a:tr>
              <a:tr h="49873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 err="1">
                          <a:solidFill>
                            <a:srgbClr val="000000"/>
                          </a:solidFill>
                          <a:effectLst/>
                        </a:rPr>
                        <a:t>Comutational</a:t>
                      </a: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 Effort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kern="120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de-DE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9159641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5FDC10B9-146C-6D0D-A832-55F426B5F851}"/>
              </a:ext>
            </a:extLst>
          </p:cNvPr>
          <p:cNvSpPr txBox="1"/>
          <p:nvPr/>
        </p:nvSpPr>
        <p:spPr>
          <a:xfrm>
            <a:off x="1478844" y="6474178"/>
            <a:ext cx="2743200" cy="261610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100">
                <a:latin typeface="Franklin Gothic Medium"/>
              </a:rPr>
              <a:t>Introduction to MCMC - 13.11.23​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798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TADS">
      <a:dk1>
        <a:srgbClr val="000000"/>
      </a:dk1>
      <a:lt1>
        <a:srgbClr val="FFFFFF"/>
      </a:lt1>
      <a:dk2>
        <a:srgbClr val="4471C3"/>
      </a:dk2>
      <a:lt2>
        <a:srgbClr val="DAE3F3"/>
      </a:lt2>
      <a:accent1>
        <a:srgbClr val="203864"/>
      </a:accent1>
      <a:accent2>
        <a:srgbClr val="2F5597"/>
      </a:accent2>
      <a:accent3>
        <a:srgbClr val="8FAADC"/>
      </a:accent3>
      <a:accent4>
        <a:srgbClr val="B3C7E7"/>
      </a:accent4>
      <a:accent5>
        <a:srgbClr val="DAE3F3"/>
      </a:accent5>
      <a:accent6>
        <a:srgbClr val="BFBFBF"/>
      </a:accent6>
      <a:hlink>
        <a:srgbClr val="203864"/>
      </a:hlink>
      <a:folHlink>
        <a:srgbClr val="4471C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C732AA5-7A75-6F45-93E0-F6D690F4F20F}" vid="{1C5DD757-9283-CF47-8080-64A7E9D9BE4A}"/>
    </a:ext>
  </a:extLst>
</a:theme>
</file>

<file path=ppt/theme/theme2.xml><?xml version="1.0" encoding="utf-8"?>
<a:theme xmlns:a="http://schemas.openxmlformats.org/drawingml/2006/main" name="4_Office Theme">
  <a:themeElements>
    <a:clrScheme name="STADS">
      <a:dk1>
        <a:srgbClr val="000000"/>
      </a:dk1>
      <a:lt1>
        <a:srgbClr val="FFFFFF"/>
      </a:lt1>
      <a:dk2>
        <a:srgbClr val="4471C3"/>
      </a:dk2>
      <a:lt2>
        <a:srgbClr val="DAE3F3"/>
      </a:lt2>
      <a:accent1>
        <a:srgbClr val="203864"/>
      </a:accent1>
      <a:accent2>
        <a:srgbClr val="2F5597"/>
      </a:accent2>
      <a:accent3>
        <a:srgbClr val="8FAADC"/>
      </a:accent3>
      <a:accent4>
        <a:srgbClr val="B3C7E7"/>
      </a:accent4>
      <a:accent5>
        <a:srgbClr val="DAE3F3"/>
      </a:accent5>
      <a:accent6>
        <a:srgbClr val="BFBFBF"/>
      </a:accent6>
      <a:hlink>
        <a:srgbClr val="203864"/>
      </a:hlink>
      <a:folHlink>
        <a:srgbClr val="4471C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C732AA5-7A75-6F45-93E0-F6D690F4F20F}" vid="{1C5DD757-9283-CF47-8080-64A7E9D9BE4A}"/>
    </a:ext>
  </a:extLst>
</a:theme>
</file>

<file path=ppt/theme/theme3.xml><?xml version="1.0" encoding="utf-8"?>
<a:theme xmlns:a="http://schemas.openxmlformats.org/drawingml/2006/main" name="3_Office Theme">
  <a:themeElements>
    <a:clrScheme name="STADS">
      <a:dk1>
        <a:srgbClr val="000000"/>
      </a:dk1>
      <a:lt1>
        <a:srgbClr val="FFFFFF"/>
      </a:lt1>
      <a:dk2>
        <a:srgbClr val="4471C3"/>
      </a:dk2>
      <a:lt2>
        <a:srgbClr val="DAE3F3"/>
      </a:lt2>
      <a:accent1>
        <a:srgbClr val="203864"/>
      </a:accent1>
      <a:accent2>
        <a:srgbClr val="2F5597"/>
      </a:accent2>
      <a:accent3>
        <a:srgbClr val="8FAADC"/>
      </a:accent3>
      <a:accent4>
        <a:srgbClr val="B3C7E7"/>
      </a:accent4>
      <a:accent5>
        <a:srgbClr val="DAE3F3"/>
      </a:accent5>
      <a:accent6>
        <a:srgbClr val="BFBFBF"/>
      </a:accent6>
      <a:hlink>
        <a:srgbClr val="203864"/>
      </a:hlink>
      <a:folHlink>
        <a:srgbClr val="4471C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C732AA5-7A75-6F45-93E0-F6D690F4F20F}" vid="{1C5DD757-9283-CF47-8080-64A7E9D9BE4A}"/>
    </a:ext>
  </a:extLst>
</a:theme>
</file>

<file path=ppt/theme/theme4.xml><?xml version="1.0" encoding="utf-8"?>
<a:theme xmlns:a="http://schemas.openxmlformats.org/drawingml/2006/main" name="2_Office Theme">
  <a:themeElements>
    <a:clrScheme name="STADS">
      <a:dk1>
        <a:srgbClr val="000000"/>
      </a:dk1>
      <a:lt1>
        <a:srgbClr val="FFFFFF"/>
      </a:lt1>
      <a:dk2>
        <a:srgbClr val="4471C3"/>
      </a:dk2>
      <a:lt2>
        <a:srgbClr val="DAE3F3"/>
      </a:lt2>
      <a:accent1>
        <a:srgbClr val="203864"/>
      </a:accent1>
      <a:accent2>
        <a:srgbClr val="2F5597"/>
      </a:accent2>
      <a:accent3>
        <a:srgbClr val="8FAADC"/>
      </a:accent3>
      <a:accent4>
        <a:srgbClr val="B3C7E7"/>
      </a:accent4>
      <a:accent5>
        <a:srgbClr val="DAE3F3"/>
      </a:accent5>
      <a:accent6>
        <a:srgbClr val="BFBFBF"/>
      </a:accent6>
      <a:hlink>
        <a:srgbClr val="203864"/>
      </a:hlink>
      <a:folHlink>
        <a:srgbClr val="4471C3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E856701-4FC9-BC45-9037-4F1A4B608EC2}" vid="{CA20171E-2CD5-B04B-88FC-41D069AB8F3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94C1EB9FFD18478EB4D1F5FA038A6D" ma:contentTypeVersion="11" ma:contentTypeDescription="Ein neues Dokument erstellen." ma:contentTypeScope="" ma:versionID="b50d065d5668d45f47d170152bb59cbd">
  <xsd:schema xmlns:xsd="http://www.w3.org/2001/XMLSchema" xmlns:xs="http://www.w3.org/2001/XMLSchema" xmlns:p="http://schemas.microsoft.com/office/2006/metadata/properties" xmlns:ns2="1cff0573-1e53-4a63-88f4-72b27569f306" xmlns:ns3="abf282ae-3645-4863-b1c5-0ee03f7699f2" targetNamespace="http://schemas.microsoft.com/office/2006/metadata/properties" ma:root="true" ma:fieldsID="a742fbc2c1a23fddb822a270468011f3" ns2:_="" ns3:_="">
    <xsd:import namespace="1cff0573-1e53-4a63-88f4-72b27569f306"/>
    <xsd:import namespace="abf282ae-3645-4863-b1c5-0ee03f7699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ff0573-1e53-4a63-88f4-72b27569f3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c2be07e4-415f-41a0-b996-91a96ffeebb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282ae-3645-4863-b1c5-0ee03f7699f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ee3ba7b-f117-478e-9414-da907633e24d}" ma:internalName="TaxCatchAll" ma:showField="CatchAllData" ma:web="abf282ae-3645-4863-b1c5-0ee03f7699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bf282ae-3645-4863-b1c5-0ee03f7699f2" xsi:nil="true"/>
    <lcf76f155ced4ddcb4097134ff3c332f xmlns="1cff0573-1e53-4a63-88f4-72b27569f30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2926AF-65A0-4C8C-B7A4-8EBA42E0A681}">
  <ds:schemaRefs>
    <ds:schemaRef ds:uri="1cff0573-1e53-4a63-88f4-72b27569f306"/>
    <ds:schemaRef ds:uri="abf282ae-3645-4863-b1c5-0ee03f7699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475D9C-CC8A-4F13-A7C8-C19D07D921B2}">
  <ds:schemaRefs>
    <ds:schemaRef ds:uri="http://schemas.openxmlformats.org/package/2006/metadata/core-properties"/>
    <ds:schemaRef ds:uri="http://www.w3.org/XML/1998/namespace"/>
    <ds:schemaRef ds:uri="http://purl.org/dc/dcmitype/"/>
    <ds:schemaRef ds:uri="1cff0573-1e53-4a63-88f4-72b27569f306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bf282ae-3645-4863-b1c5-0ee03f7699f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BE91919-45B6-4AA9-ACAB-C477DA9E23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1065</Words>
  <Application>Microsoft Office PowerPoint</Application>
  <PresentationFormat>Breitbild</PresentationFormat>
  <Paragraphs>135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11</vt:i4>
      </vt:variant>
    </vt:vector>
  </HeadingPairs>
  <TitlesOfParts>
    <vt:vector size="25" baseType="lpstr">
      <vt:lpstr>Arial</vt:lpstr>
      <vt:lpstr>Calibri</vt:lpstr>
      <vt:lpstr>Franklin Gothic Book</vt:lpstr>
      <vt:lpstr>Franklin Gothic Demi</vt:lpstr>
      <vt:lpstr>Franklin Gothic Heavy</vt:lpstr>
      <vt:lpstr>Franklin Gothic Medium</vt:lpstr>
      <vt:lpstr>KaTeX_Main</vt:lpstr>
      <vt:lpstr>KaTeX_Math</vt:lpstr>
      <vt:lpstr>Söhne</vt:lpstr>
      <vt:lpstr>Wingdings</vt:lpstr>
      <vt:lpstr>1_Office Theme</vt:lpstr>
      <vt:lpstr>4_Office Theme</vt:lpstr>
      <vt:lpstr>3_Office Theme</vt:lpstr>
      <vt:lpstr>2_Office Theme</vt:lpstr>
      <vt:lpstr>PowerPoint-Präsentation</vt:lpstr>
      <vt:lpstr>PowerPoint-Präsentation</vt:lpstr>
      <vt:lpstr>Insights into the STADS Datathon Fall 2023</vt:lpstr>
      <vt:lpstr>PowerPoint-Präsentation</vt:lpstr>
      <vt:lpstr>What is MCMC made of?</vt:lpstr>
      <vt:lpstr>An Example for Understanding the Problem</vt:lpstr>
      <vt:lpstr>General Aspects of Markov Chains in MCMC</vt:lpstr>
      <vt:lpstr>Metropolis-Hasting Algorithm</vt:lpstr>
      <vt:lpstr>Overview of the further development of MCMC algorithms</vt:lpstr>
      <vt:lpstr>Chosing the right MCMC algorithm</vt:lpstr>
      <vt:lpstr>Thank you 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König</dc:creator>
  <cp:lastModifiedBy>Elise Wolf</cp:lastModifiedBy>
  <cp:revision>585</cp:revision>
  <dcterms:created xsi:type="dcterms:W3CDTF">2021-09-08T19:21:35Z</dcterms:created>
  <dcterms:modified xsi:type="dcterms:W3CDTF">2023-11-18T12:30:17Z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0x0101008094C1EB9FFD18478EB4D1F5FA038A6D</vt:lpwstr>
  </property>
  <property fmtid="{D5CDD505-2E9C-101B-9397-08002B2CF9AE}" pid="3" name="AuthorIds_UIVersion_1024">
    <vt:lpwstr>6</vt:lpwstr>
  </property>
  <property fmtid="{D5CDD505-2E9C-101B-9397-08002B2CF9AE}" pid="4" name="Order">
    <vt:r8>17600</vt:r8>
  </property>
  <property fmtid="{D5CDD505-2E9C-101B-9397-08002B2CF9AE}" pid="5" name="AuthorIds_UIVersion_512">
    <vt:lpwstr>6</vt:lpwstr>
  </property>
  <property fmtid="{D5CDD505-2E9C-101B-9397-08002B2CF9AE}" pid="6" name="AuthorIds_UIVersion_2048">
    <vt:lpwstr>12</vt:lpwstr>
  </property>
  <property fmtid="{D5CDD505-2E9C-101B-9397-08002B2CF9AE}" pid="7" name="ComplianceAssetId">
    <vt:lpwstr/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  <property fmtid="{D5CDD505-2E9C-101B-9397-08002B2CF9AE}" pid="13" name="MediaServiceImageTags">
    <vt:lpwstr/>
  </property>
</Properties>
</file>